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6" r:id="rId2"/>
    <p:sldId id="282" r:id="rId3"/>
    <p:sldId id="263" r:id="rId4"/>
    <p:sldId id="266" r:id="rId5"/>
    <p:sldId id="298" r:id="rId6"/>
    <p:sldId id="299" r:id="rId7"/>
    <p:sldId id="283" r:id="rId8"/>
    <p:sldId id="261" r:id="rId9"/>
    <p:sldId id="274" r:id="rId10"/>
    <p:sldId id="284" r:id="rId11"/>
    <p:sldId id="273" r:id="rId12"/>
    <p:sldId id="285" r:id="rId13"/>
    <p:sldId id="277" r:id="rId14"/>
    <p:sldId id="294" r:id="rId15"/>
    <p:sldId id="275" r:id="rId16"/>
    <p:sldId id="293" r:id="rId17"/>
    <p:sldId id="276" r:id="rId18"/>
    <p:sldId id="286" r:id="rId19"/>
    <p:sldId id="287" r:id="rId20"/>
    <p:sldId id="288" r:id="rId21"/>
    <p:sldId id="292" r:id="rId22"/>
    <p:sldId id="290" r:id="rId23"/>
    <p:sldId id="295" r:id="rId24"/>
    <p:sldId id="289" r:id="rId25"/>
    <p:sldId id="297" r:id="rId26"/>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55235"/>
    <a:srgbClr val="92131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0A6772A-6F99-4AED-B506-340C9722F85E}" v="108" dt="2025-09-23T15:24:47.75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7"/>
    <p:restoredTop sz="94694"/>
  </p:normalViewPr>
  <p:slideViewPr>
    <p:cSldViewPr>
      <p:cViewPr varScale="1">
        <p:scale>
          <a:sx n="59" d="100"/>
          <a:sy n="59" d="100"/>
        </p:scale>
        <p:origin x="940" y="52"/>
      </p:cViewPr>
      <p:guideLst>
        <p:guide orient="horz" pos="2160"/>
        <p:guide pos="3840"/>
      </p:guideLst>
    </p:cSldViewPr>
  </p:slideViewPr>
  <p:notesTextViewPr>
    <p:cViewPr>
      <p:scale>
        <a:sx n="100" d="100"/>
        <a:sy n="100" d="100"/>
      </p:scale>
      <p:origin x="0" y="0"/>
    </p:cViewPr>
  </p:notesTextViewPr>
  <p:sorterViewPr>
    <p:cViewPr varScale="1">
      <p:scale>
        <a:sx n="1" d="1"/>
        <a:sy n="1" d="1"/>
      </p:scale>
      <p:origin x="0" y="-662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lison Blackwell" userId="7Y4zoj1sqs5H+IG1uY71RyUTFRj8vI3Lj7CrwoODLF4=" providerId="None" clId="Web-{60A6772A-6F99-4AED-B506-340C9722F85E}"/>
    <pc:docChg chg="modSld">
      <pc:chgData name="Allison Blackwell" userId="7Y4zoj1sqs5H+IG1uY71RyUTFRj8vI3Lj7CrwoODLF4=" providerId="None" clId="Web-{60A6772A-6F99-4AED-B506-340C9722F85E}" dt="2025-09-23T15:24:47.422" v="53" actId="20577"/>
      <pc:docMkLst>
        <pc:docMk/>
      </pc:docMkLst>
      <pc:sldChg chg="modSp">
        <pc:chgData name="Allison Blackwell" userId="7Y4zoj1sqs5H+IG1uY71RyUTFRj8vI3Lj7CrwoODLF4=" providerId="None" clId="Web-{60A6772A-6F99-4AED-B506-340C9722F85E}" dt="2025-09-23T15:17:41.659" v="5" actId="20577"/>
        <pc:sldMkLst>
          <pc:docMk/>
          <pc:sldMk cId="0" sldId="282"/>
        </pc:sldMkLst>
        <pc:spChg chg="mod">
          <ac:chgData name="Allison Blackwell" userId="7Y4zoj1sqs5H+IG1uY71RyUTFRj8vI3Lj7CrwoODLF4=" providerId="None" clId="Web-{60A6772A-6F99-4AED-B506-340C9722F85E}" dt="2025-09-23T15:17:41.659" v="5" actId="20577"/>
          <ac:spMkLst>
            <pc:docMk/>
            <pc:sldMk cId="0" sldId="282"/>
            <ac:spMk id="3074" creationId="{00000000-0000-0000-0000-000000000000}"/>
          </ac:spMkLst>
        </pc:spChg>
      </pc:sldChg>
      <pc:sldChg chg="modSp">
        <pc:chgData name="Allison Blackwell" userId="7Y4zoj1sqs5H+IG1uY71RyUTFRj8vI3Lj7CrwoODLF4=" providerId="None" clId="Web-{60A6772A-6F99-4AED-B506-340C9722F85E}" dt="2025-09-23T15:19:22.894" v="21" actId="14100"/>
        <pc:sldMkLst>
          <pc:docMk/>
          <pc:sldMk cId="0" sldId="283"/>
        </pc:sldMkLst>
        <pc:spChg chg="mod">
          <ac:chgData name="Allison Blackwell" userId="7Y4zoj1sqs5H+IG1uY71RyUTFRj8vI3Lj7CrwoODLF4=" providerId="None" clId="Web-{60A6772A-6F99-4AED-B506-340C9722F85E}" dt="2025-09-23T15:19:22.894" v="21" actId="14100"/>
          <ac:spMkLst>
            <pc:docMk/>
            <pc:sldMk cId="0" sldId="283"/>
            <ac:spMk id="7170" creationId="{00000000-0000-0000-0000-000000000000}"/>
          </ac:spMkLst>
        </pc:spChg>
      </pc:sldChg>
      <pc:sldChg chg="modSp">
        <pc:chgData name="Allison Blackwell" userId="7Y4zoj1sqs5H+IG1uY71RyUTFRj8vI3Lj7CrwoODLF4=" providerId="None" clId="Web-{60A6772A-6F99-4AED-B506-340C9722F85E}" dt="2025-09-23T15:21:26.068" v="29" actId="20577"/>
        <pc:sldMkLst>
          <pc:docMk/>
          <pc:sldMk cId="0" sldId="284"/>
        </pc:sldMkLst>
        <pc:spChg chg="mod">
          <ac:chgData name="Allison Blackwell" userId="7Y4zoj1sqs5H+IG1uY71RyUTFRj8vI3Lj7CrwoODLF4=" providerId="None" clId="Web-{60A6772A-6F99-4AED-B506-340C9722F85E}" dt="2025-09-23T15:21:26.068" v="29" actId="20577"/>
          <ac:spMkLst>
            <pc:docMk/>
            <pc:sldMk cId="0" sldId="284"/>
            <ac:spMk id="11266" creationId="{00000000-0000-0000-0000-000000000000}"/>
          </ac:spMkLst>
        </pc:spChg>
        <pc:spChg chg="mod">
          <ac:chgData name="Allison Blackwell" userId="7Y4zoj1sqs5H+IG1uY71RyUTFRj8vI3Lj7CrwoODLF4=" providerId="None" clId="Web-{60A6772A-6F99-4AED-B506-340C9722F85E}" dt="2025-09-23T15:21:07.599" v="27" actId="20577"/>
          <ac:spMkLst>
            <pc:docMk/>
            <pc:sldMk cId="0" sldId="284"/>
            <ac:spMk id="11267" creationId="{00000000-0000-0000-0000-000000000000}"/>
          </ac:spMkLst>
        </pc:spChg>
      </pc:sldChg>
      <pc:sldChg chg="modSp">
        <pc:chgData name="Allison Blackwell" userId="7Y4zoj1sqs5H+IG1uY71RyUTFRj8vI3Lj7CrwoODLF4=" providerId="None" clId="Web-{60A6772A-6F99-4AED-B506-340C9722F85E}" dt="2025-09-23T15:21:33.443" v="31" actId="20577"/>
        <pc:sldMkLst>
          <pc:docMk/>
          <pc:sldMk cId="0" sldId="285"/>
        </pc:sldMkLst>
        <pc:spChg chg="mod">
          <ac:chgData name="Allison Blackwell" userId="7Y4zoj1sqs5H+IG1uY71RyUTFRj8vI3Lj7CrwoODLF4=" providerId="None" clId="Web-{60A6772A-6F99-4AED-B506-340C9722F85E}" dt="2025-09-23T15:21:33.443" v="31" actId="20577"/>
          <ac:spMkLst>
            <pc:docMk/>
            <pc:sldMk cId="0" sldId="285"/>
            <ac:spMk id="13314" creationId="{00000000-0000-0000-0000-000000000000}"/>
          </ac:spMkLst>
        </pc:spChg>
      </pc:sldChg>
      <pc:sldChg chg="modSp">
        <pc:chgData name="Allison Blackwell" userId="7Y4zoj1sqs5H+IG1uY71RyUTFRj8vI3Lj7CrwoODLF4=" providerId="None" clId="Web-{60A6772A-6F99-4AED-B506-340C9722F85E}" dt="2025-09-23T15:24:09.279" v="48" actId="20577"/>
        <pc:sldMkLst>
          <pc:docMk/>
          <pc:sldMk cId="0" sldId="286"/>
        </pc:sldMkLst>
        <pc:spChg chg="mod">
          <ac:chgData name="Allison Blackwell" userId="7Y4zoj1sqs5H+IG1uY71RyUTFRj8vI3Lj7CrwoODLF4=" providerId="None" clId="Web-{60A6772A-6F99-4AED-B506-340C9722F85E}" dt="2025-09-23T15:24:09.279" v="48" actId="20577"/>
          <ac:spMkLst>
            <pc:docMk/>
            <pc:sldMk cId="0" sldId="286"/>
            <ac:spMk id="19458" creationId="{00000000-0000-0000-0000-000000000000}"/>
          </ac:spMkLst>
        </pc:spChg>
      </pc:sldChg>
      <pc:sldChg chg="modSp">
        <pc:chgData name="Allison Blackwell" userId="7Y4zoj1sqs5H+IG1uY71RyUTFRj8vI3Lj7CrwoODLF4=" providerId="None" clId="Web-{60A6772A-6F99-4AED-B506-340C9722F85E}" dt="2025-09-23T15:23:23.761" v="44" actId="20577"/>
        <pc:sldMkLst>
          <pc:docMk/>
          <pc:sldMk cId="0" sldId="293"/>
        </pc:sldMkLst>
        <pc:spChg chg="mod">
          <ac:chgData name="Allison Blackwell" userId="7Y4zoj1sqs5H+IG1uY71RyUTFRj8vI3Lj7CrwoODLF4=" providerId="None" clId="Web-{60A6772A-6F99-4AED-B506-340C9722F85E}" dt="2025-09-23T15:23:23.761" v="44" actId="20577"/>
          <ac:spMkLst>
            <pc:docMk/>
            <pc:sldMk cId="0" sldId="293"/>
            <ac:spMk id="17410" creationId="{00000000-0000-0000-0000-000000000000}"/>
          </ac:spMkLst>
        </pc:spChg>
      </pc:sldChg>
      <pc:sldChg chg="modSp">
        <pc:chgData name="Allison Blackwell" userId="7Y4zoj1sqs5H+IG1uY71RyUTFRj8vI3Lj7CrwoODLF4=" providerId="None" clId="Web-{60A6772A-6F99-4AED-B506-340C9722F85E}" dt="2025-09-23T15:22:18.397" v="41" actId="1076"/>
        <pc:sldMkLst>
          <pc:docMk/>
          <pc:sldMk cId="0" sldId="294"/>
        </pc:sldMkLst>
        <pc:spChg chg="mod">
          <ac:chgData name="Allison Blackwell" userId="7Y4zoj1sqs5H+IG1uY71RyUTFRj8vI3Lj7CrwoODLF4=" providerId="None" clId="Web-{60A6772A-6F99-4AED-B506-340C9722F85E}" dt="2025-09-23T15:22:18.397" v="41" actId="1076"/>
          <ac:spMkLst>
            <pc:docMk/>
            <pc:sldMk cId="0" sldId="294"/>
            <ac:spMk id="15362" creationId="{00000000-0000-0000-0000-000000000000}"/>
          </ac:spMkLst>
        </pc:spChg>
      </pc:sldChg>
      <pc:sldChg chg="modSp">
        <pc:chgData name="Allison Blackwell" userId="7Y4zoj1sqs5H+IG1uY71RyUTFRj8vI3Lj7CrwoODLF4=" providerId="None" clId="Web-{60A6772A-6F99-4AED-B506-340C9722F85E}" dt="2025-09-23T15:24:47.422" v="53" actId="20577"/>
        <pc:sldMkLst>
          <pc:docMk/>
          <pc:sldMk cId="0" sldId="295"/>
        </pc:sldMkLst>
        <pc:spChg chg="mod">
          <ac:chgData name="Allison Blackwell" userId="7Y4zoj1sqs5H+IG1uY71RyUTFRj8vI3Lj7CrwoODLF4=" providerId="None" clId="Web-{60A6772A-6F99-4AED-B506-340C9722F85E}" dt="2025-09-23T15:24:47.422" v="53" actId="20577"/>
          <ac:spMkLst>
            <pc:docMk/>
            <pc:sldMk cId="0" sldId="295"/>
            <ac:spMk id="25602" creationId="{00000000-0000-0000-0000-000000000000}"/>
          </ac:spMkLst>
        </pc:spChg>
      </pc:sldChg>
      <pc:sldChg chg="modSp">
        <pc:chgData name="Allison Blackwell" userId="7Y4zoj1sqs5H+IG1uY71RyUTFRj8vI3Lj7CrwoODLF4=" providerId="None" clId="Web-{60A6772A-6F99-4AED-B506-340C9722F85E}" dt="2025-09-23T15:18:12.191" v="10" actId="20577"/>
        <pc:sldMkLst>
          <pc:docMk/>
          <pc:sldMk cId="4132626491" sldId="298"/>
        </pc:sldMkLst>
        <pc:spChg chg="mod">
          <ac:chgData name="Allison Blackwell" userId="7Y4zoj1sqs5H+IG1uY71RyUTFRj8vI3Lj7CrwoODLF4=" providerId="None" clId="Web-{60A6772A-6F99-4AED-B506-340C9722F85E}" dt="2025-09-23T15:18:12.191" v="10" actId="20577"/>
          <ac:spMkLst>
            <pc:docMk/>
            <pc:sldMk cId="4132626491" sldId="298"/>
            <ac:spMk id="3074"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A6712FE4-2FA4-4BCB-A6E3-4EB7ECE2E281}" type="datetimeFigureOut">
              <a:rPr lang="en-US"/>
              <a:pPr>
                <a:defRPr/>
              </a:pPr>
              <a:t>9/23/2025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E20E3900-378D-429A-B8E0-7A596ECF36B3}"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3072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C809B4A-A51D-41AE-8446-DE320D39DFCE}" type="slidenum">
              <a:rPr lang="en-US" smtClean="0"/>
              <a:pPr fontAlgn="base">
                <a:spcBef>
                  <a:spcPct val="0"/>
                </a:spcBef>
                <a:spcAft>
                  <a:spcPct val="0"/>
                </a:spcAft>
                <a:defRPr/>
              </a:pPr>
              <a:t>12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6546E182-FB70-4BE7-B515-82B1DA5FBB2E}" type="datetimeFigureOut">
              <a:rPr lang="en-US"/>
              <a:pPr>
                <a:defRPr/>
              </a:pPr>
              <a:t>9/23/2025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BDF1406-5F58-4534-8EFF-BE38EB0B97FD}" type="slidenum">
              <a:rPr lang="en-US"/>
              <a:pPr>
                <a:defRPr/>
              </a:pPr>
              <a:t>‹#›</a:t>
            </a:fld>
            <a:endParaRPr lang="en-US"/>
          </a:p>
        </p:txBody>
      </p:sp>
    </p:spTree>
  </p:cSld>
  <p:clrMapOvr>
    <a:masterClrMapping/>
  </p:clrMapOvr>
  <p:transition advClick="0" advTm="800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1E65AAC6-1960-4B38-BA74-B193BEB346C7}" type="datetimeFigureOut">
              <a:rPr lang="en-US"/>
              <a:pPr>
                <a:defRPr/>
              </a:pPr>
              <a:t>9/23/2025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AE4453F-9533-4905-9D7B-A5E63EB35DF6}" type="slidenum">
              <a:rPr lang="en-US"/>
              <a:pPr>
                <a:defRPr/>
              </a:pPr>
              <a:t>‹#›</a:t>
            </a:fld>
            <a:endParaRPr lang="en-US"/>
          </a:p>
        </p:txBody>
      </p:sp>
    </p:spTree>
  </p:cSld>
  <p:clrMapOvr>
    <a:masterClrMapping/>
  </p:clrMapOvr>
  <p:transition advClick="0" advTm="800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45BA4B65-9653-4D13-9DD4-C515F6EA8CA1}" type="datetimeFigureOut">
              <a:rPr lang="en-US"/>
              <a:pPr>
                <a:defRPr/>
              </a:pPr>
              <a:t>9/23/2025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8C9A7F0-D3B3-4315-99A8-C7AA011C9E0E}" type="slidenum">
              <a:rPr lang="en-US"/>
              <a:pPr>
                <a:defRPr/>
              </a:pPr>
              <a:t>‹#›</a:t>
            </a:fld>
            <a:endParaRPr lang="en-US"/>
          </a:p>
        </p:txBody>
      </p:sp>
    </p:spTree>
  </p:cSld>
  <p:clrMapOvr>
    <a:masterClrMapping/>
  </p:clrMapOvr>
  <p:transition advClick="0" advTm="800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139BF752-C117-408E-AA2D-9CA070CBAE5E}" type="datetimeFigureOut">
              <a:rPr lang="en-US"/>
              <a:pPr>
                <a:defRPr/>
              </a:pPr>
              <a:t>9/23/2025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6301773-4130-4845-AEA6-11D6A2C64754}" type="slidenum">
              <a:rPr lang="en-US"/>
              <a:pPr>
                <a:defRPr/>
              </a:pPr>
              <a:t>‹#›</a:t>
            </a:fld>
            <a:endParaRPr lang="en-US"/>
          </a:p>
        </p:txBody>
      </p:sp>
    </p:spTree>
  </p:cSld>
  <p:clrMapOvr>
    <a:masterClrMapping/>
  </p:clrMapOvr>
  <p:transition advClick="0" advTm="800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FAC0AF65-186B-4223-BAB7-68D48F09BDBB}" type="datetimeFigureOut">
              <a:rPr lang="en-US"/>
              <a:pPr>
                <a:defRPr/>
              </a:pPr>
              <a:t>9/23/2025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D2BF825-E5E2-473A-93A7-898B2E07BF16}" type="slidenum">
              <a:rPr lang="en-US"/>
              <a:pPr>
                <a:defRPr/>
              </a:pPr>
              <a:t>‹#›</a:t>
            </a:fld>
            <a:endParaRPr lang="en-US"/>
          </a:p>
        </p:txBody>
      </p:sp>
    </p:spTree>
  </p:cSld>
  <p:clrMapOvr>
    <a:masterClrMapping/>
  </p:clrMapOvr>
  <p:transition advClick="0" advTm="800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255F0542-262D-47C6-8065-D12291681FBB}" type="datetimeFigureOut">
              <a:rPr lang="en-US"/>
              <a:pPr>
                <a:defRPr/>
              </a:pPr>
              <a:t>9/23/2025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DA6C303-7BA0-4179-B372-E65F82D27A78}" type="slidenum">
              <a:rPr lang="en-US"/>
              <a:pPr>
                <a:defRPr/>
              </a:pPr>
              <a:t>‹#›</a:t>
            </a:fld>
            <a:endParaRPr lang="en-US"/>
          </a:p>
        </p:txBody>
      </p:sp>
    </p:spTree>
  </p:cSld>
  <p:clrMapOvr>
    <a:masterClrMapping/>
  </p:clrMapOvr>
  <p:transition advClick="0" advTm="800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40DEE292-5D10-4B42-ADD9-8897FABEBD47}" type="datetimeFigureOut">
              <a:rPr lang="en-US"/>
              <a:pPr>
                <a:defRPr/>
              </a:pPr>
              <a:t>9/23/2025</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D8844CD1-061E-44D2-BDF1-6B7F7145C86C}" type="slidenum">
              <a:rPr lang="en-US"/>
              <a:pPr>
                <a:defRPr/>
              </a:pPr>
              <a:t>‹#›</a:t>
            </a:fld>
            <a:endParaRPr lang="en-US"/>
          </a:p>
        </p:txBody>
      </p:sp>
    </p:spTree>
  </p:cSld>
  <p:clrMapOvr>
    <a:masterClrMapping/>
  </p:clrMapOvr>
  <p:transition advClick="0" advTm="800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3FCC120F-420B-4229-A003-C4AABFDC73A7}" type="datetimeFigureOut">
              <a:rPr lang="en-US"/>
              <a:pPr>
                <a:defRPr/>
              </a:pPr>
              <a:t>9/23/2025</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84B788F7-BB5A-4C08-BB0E-6989A330476D}" type="slidenum">
              <a:rPr lang="en-US"/>
              <a:pPr>
                <a:defRPr/>
              </a:pPr>
              <a:t>‹#›</a:t>
            </a:fld>
            <a:endParaRPr lang="en-US"/>
          </a:p>
        </p:txBody>
      </p:sp>
    </p:spTree>
  </p:cSld>
  <p:clrMapOvr>
    <a:masterClrMapping/>
  </p:clrMapOvr>
  <p:transition advClick="0" advTm="800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3ED52E4-C36E-4D98-A5CA-6AEBC5DF035B}" type="datetimeFigureOut">
              <a:rPr lang="en-US"/>
              <a:pPr>
                <a:defRPr/>
              </a:pPr>
              <a:t>9/23/2025</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0BF2BCDC-9411-401F-9378-ECF365BA2417}" type="slidenum">
              <a:rPr lang="en-US"/>
              <a:pPr>
                <a:defRPr/>
              </a:pPr>
              <a:t>‹#›</a:t>
            </a:fld>
            <a:endParaRPr lang="en-US"/>
          </a:p>
        </p:txBody>
      </p:sp>
    </p:spTree>
  </p:cSld>
  <p:clrMapOvr>
    <a:masterClrMapping/>
  </p:clrMapOvr>
  <p:transition advClick="0" advTm="800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520D5390-B180-45DC-B271-2E4EA8910DB8}" type="datetimeFigureOut">
              <a:rPr lang="en-US"/>
              <a:pPr>
                <a:defRPr/>
              </a:pPr>
              <a:t>9/23/2025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337A43B-1843-479B-A668-E1FD5971ABF9}" type="slidenum">
              <a:rPr lang="en-US"/>
              <a:pPr>
                <a:defRPr/>
              </a:pPr>
              <a:t>‹#›</a:t>
            </a:fld>
            <a:endParaRPr lang="en-US"/>
          </a:p>
        </p:txBody>
      </p:sp>
    </p:spTree>
  </p:cSld>
  <p:clrMapOvr>
    <a:masterClrMapping/>
  </p:clrMapOvr>
  <p:transition advClick="0" advTm="800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1950952C-4749-4145-947B-6D5AFC1A7712}" type="datetimeFigureOut">
              <a:rPr lang="en-US"/>
              <a:pPr>
                <a:defRPr/>
              </a:pPr>
              <a:t>9/23/2025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3863529-74B4-4C48-88CE-428E5F938E4A}" type="slidenum">
              <a:rPr lang="en-US"/>
              <a:pPr>
                <a:defRPr/>
              </a:pPr>
              <a:t>‹#›</a:t>
            </a:fld>
            <a:endParaRPr lang="en-US"/>
          </a:p>
        </p:txBody>
      </p:sp>
    </p:spTree>
  </p:cSld>
  <p:clrMapOvr>
    <a:masterClrMapping/>
  </p:clrMapOvr>
  <p:transition advClick="0" advTm="800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426BAEDA-0ED9-4829-8E06-03A1701C87A8}" type="datetimeFigureOut">
              <a:rPr lang="en-US"/>
              <a:pPr>
                <a:defRPr/>
              </a:pPr>
              <a:t>9/23/2025</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EC7EE4F5-7EB7-45B0-A9AF-4E9F23FD8FB6}"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advClick="0" advTm="800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050" name="Title 1"/>
          <p:cNvSpPr>
            <a:spLocks noGrp="1"/>
          </p:cNvSpPr>
          <p:nvPr>
            <p:ph type="ctrTitle"/>
          </p:nvPr>
        </p:nvSpPr>
        <p:spPr>
          <a:xfrm>
            <a:off x="2209800" y="1828801"/>
            <a:ext cx="7772400" cy="1470025"/>
          </a:xfrm>
        </p:spPr>
        <p:txBody>
          <a:bodyPr/>
          <a:lstStyle/>
          <a:p>
            <a:pPr eaLnBrk="1" hangingPunct="1"/>
            <a:r>
              <a:rPr lang="en-US" sz="9600"/>
              <a:t>First Sunday of Advent</a:t>
            </a:r>
          </a:p>
        </p:txBody>
      </p:sp>
      <p:sp>
        <p:nvSpPr>
          <p:cNvPr id="2051" name="Subtitle 2"/>
          <p:cNvSpPr>
            <a:spLocks noGrp="1"/>
          </p:cNvSpPr>
          <p:nvPr>
            <p:ph type="subTitle" idx="1"/>
          </p:nvPr>
        </p:nvSpPr>
        <p:spPr>
          <a:xfrm>
            <a:off x="2895600" y="3733800"/>
            <a:ext cx="6400800" cy="1752600"/>
          </a:xfrm>
        </p:spPr>
        <p:txBody>
          <a:bodyPr/>
          <a:lstStyle/>
          <a:p>
            <a:pPr eaLnBrk="1" hangingPunct="1"/>
            <a:r>
              <a:rPr lang="en-US" sz="5400" i="1">
                <a:solidFill>
                  <a:schemeClr val="tx1"/>
                </a:solidFill>
              </a:rPr>
              <a:t>Year A</a:t>
            </a:r>
          </a:p>
        </p:txBody>
      </p:sp>
      <p:sp>
        <p:nvSpPr>
          <p:cNvPr id="2052" name="Rectangle 3"/>
          <p:cNvSpPr>
            <a:spLocks noChangeArrowheads="1"/>
          </p:cNvSpPr>
          <p:nvPr/>
        </p:nvSpPr>
        <p:spPr bwMode="auto">
          <a:xfrm>
            <a:off x="1905000" y="6324601"/>
            <a:ext cx="8610600" cy="461665"/>
          </a:xfrm>
          <a:prstGeom prst="rect">
            <a:avLst/>
          </a:prstGeom>
          <a:solidFill>
            <a:srgbClr val="955235">
              <a:alpha val="60000"/>
            </a:srgbClr>
          </a:solidFill>
          <a:ln w="9525">
            <a:noFill/>
            <a:miter lim="800000"/>
            <a:headEnd/>
            <a:tailEnd/>
          </a:ln>
        </p:spPr>
        <p:txBody>
          <a:bodyPr wrap="square">
            <a:spAutoFit/>
          </a:bodyPr>
          <a:lstStyle/>
          <a:p>
            <a:r>
              <a:rPr lang="sv-SE" sz="2400" dirty="0">
                <a:latin typeface="Calibri" pitchFamily="34" charset="0"/>
              </a:rPr>
              <a:t>Isaiah 2:1-5   •  Psalm 122  • Romans 13:11-14  • Matthew 24:36-44</a:t>
            </a:r>
          </a:p>
        </p:txBody>
      </p:sp>
    </p:spTree>
  </p:cSld>
  <p:clrMapOvr>
    <a:masterClrMapping/>
  </p:clrMapOvr>
  <p:transition advClick="0" advTm="8000"/>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1"/>
          <p:cNvSpPr>
            <a:spLocks noChangeArrowheads="1"/>
          </p:cNvSpPr>
          <p:nvPr/>
        </p:nvSpPr>
        <p:spPr bwMode="auto">
          <a:xfrm>
            <a:off x="3124200" y="1295400"/>
            <a:ext cx="6172200" cy="2862322"/>
          </a:xfrm>
          <a:prstGeom prst="rect">
            <a:avLst/>
          </a:prstGeom>
          <a:noFill/>
          <a:ln w="9525">
            <a:noFill/>
            <a:miter lim="800000"/>
            <a:headEnd/>
            <a:tailEnd/>
          </a:ln>
        </p:spPr>
        <p:txBody>
          <a:bodyPr wrap="square" lIns="91440" tIns="45720" rIns="91440" bIns="45720" anchor="t">
            <a:spAutoFit/>
          </a:bodyPr>
          <a:lstStyle/>
          <a:p>
            <a:r>
              <a:rPr lang="en-US" sz="3600" dirty="0">
                <a:latin typeface="Calibri"/>
                <a:ea typeface="Calibri"/>
                <a:cs typeface="Arial"/>
              </a:rPr>
              <a:t>"For as the days of Noah were, so will be the coming of the Son of Man. …they knew nothing until the flood came and swept them all away..."</a:t>
            </a:r>
          </a:p>
        </p:txBody>
      </p:sp>
      <p:sp>
        <p:nvSpPr>
          <p:cNvPr id="11267" name="TextBox 2"/>
          <p:cNvSpPr txBox="1">
            <a:spLocks noChangeArrowheads="1"/>
          </p:cNvSpPr>
          <p:nvPr/>
        </p:nvSpPr>
        <p:spPr bwMode="auto">
          <a:xfrm>
            <a:off x="6781800" y="4876800"/>
            <a:ext cx="2933700" cy="400050"/>
          </a:xfrm>
          <a:prstGeom prst="rect">
            <a:avLst/>
          </a:prstGeom>
          <a:noFill/>
          <a:ln w="9525">
            <a:noFill/>
            <a:miter lim="800000"/>
            <a:headEnd/>
            <a:tailEnd/>
          </a:ln>
        </p:spPr>
        <p:txBody>
          <a:bodyPr lIns="91440" tIns="45720" rIns="91440" bIns="45720" anchor="t">
            <a:spAutoFit/>
          </a:bodyPr>
          <a:lstStyle/>
          <a:p>
            <a:r>
              <a:rPr lang="en-US" sz="2000" dirty="0">
                <a:latin typeface="Calibri"/>
                <a:ea typeface="Calibri"/>
                <a:cs typeface="Arial"/>
              </a:rPr>
              <a:t>Matthew 24:37, 39a</a:t>
            </a:r>
            <a:endParaRPr lang="en-US" sz="2000" dirty="0">
              <a:latin typeface="Calibri" pitchFamily="34" charset="0"/>
            </a:endParaRPr>
          </a:p>
        </p:txBody>
      </p:sp>
    </p:spTree>
  </p:cSld>
  <p:clrMapOvr>
    <a:masterClrMapping/>
  </p:clrMapOvr>
  <p:transition advClick="0" advTm="8000"/>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Title: Deluge&#10;[Click for larger image view]"/>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24000" y="381000"/>
            <a:ext cx="9144000" cy="5303838"/>
          </a:xfrm>
          <a:prstGeom prst="rect">
            <a:avLst/>
          </a:prstGeom>
          <a:noFill/>
          <a:ln w="9525">
            <a:noFill/>
            <a:miter lim="800000"/>
            <a:headEnd/>
            <a:tailEnd/>
          </a:ln>
        </p:spPr>
      </p:pic>
      <p:sp>
        <p:nvSpPr>
          <p:cNvPr id="3" name="TextBox 2"/>
          <p:cNvSpPr txBox="1"/>
          <p:nvPr/>
        </p:nvSpPr>
        <p:spPr>
          <a:xfrm>
            <a:off x="2514600" y="6107668"/>
            <a:ext cx="7391400" cy="307777"/>
          </a:xfrm>
          <a:prstGeom prst="rect">
            <a:avLst/>
          </a:prstGeom>
          <a:noFill/>
        </p:spPr>
        <p:txBody>
          <a:bodyPr>
            <a:spAutoFit/>
          </a:bodyPr>
          <a:lstStyle/>
          <a:p>
            <a:pPr algn="ctr" fontAlgn="auto">
              <a:spcBef>
                <a:spcPts val="0"/>
              </a:spcBef>
              <a:spcAft>
                <a:spcPts val="0"/>
              </a:spcAft>
              <a:defRPr/>
            </a:pPr>
            <a:r>
              <a:rPr lang="en-US" sz="1400" dirty="0">
                <a:solidFill>
                  <a:schemeClr val="tx1">
                    <a:lumMod val="85000"/>
                  </a:schemeClr>
                </a:solidFill>
                <a:latin typeface="+mn-lt"/>
                <a:cs typeface="+mn-cs"/>
              </a:rPr>
              <a:t>The Deluge  --  Frederick Hart, Washington National Cathedral</a:t>
            </a:r>
            <a:endParaRPr lang="en-US" sz="1400" u="sng" dirty="0">
              <a:solidFill>
                <a:schemeClr val="tx1">
                  <a:lumMod val="85000"/>
                </a:schemeClr>
              </a:solidFill>
              <a:latin typeface="+mn-lt"/>
              <a:cs typeface="+mn-cs"/>
            </a:endParaRPr>
          </a:p>
        </p:txBody>
      </p:sp>
    </p:spTree>
  </p:cSld>
  <p:clrMapOvr>
    <a:masterClrMapping/>
  </p:clrMapOvr>
  <p:transition advClick="0" advTm="8000"/>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1"/>
          <p:cNvSpPr>
            <a:spLocks noChangeArrowheads="1"/>
          </p:cNvSpPr>
          <p:nvPr/>
        </p:nvSpPr>
        <p:spPr bwMode="auto">
          <a:xfrm>
            <a:off x="3352800" y="2133600"/>
            <a:ext cx="5715000" cy="1200150"/>
          </a:xfrm>
          <a:prstGeom prst="rect">
            <a:avLst/>
          </a:prstGeom>
          <a:noFill/>
          <a:ln w="9525">
            <a:noFill/>
            <a:miter lim="800000"/>
            <a:headEnd/>
            <a:tailEnd/>
          </a:ln>
        </p:spPr>
        <p:txBody>
          <a:bodyPr wrap="square" lIns="91440" tIns="45720" rIns="91440" bIns="45720" anchor="t">
            <a:spAutoFit/>
          </a:bodyPr>
          <a:lstStyle/>
          <a:p>
            <a:r>
              <a:rPr lang="en-US" sz="3600" dirty="0">
                <a:latin typeface="Calibri"/>
                <a:ea typeface="Calibri"/>
                <a:cs typeface="Arial"/>
              </a:rPr>
              <a:t>"But about that day and hour no one knows…."</a:t>
            </a:r>
          </a:p>
        </p:txBody>
      </p:sp>
      <p:sp>
        <p:nvSpPr>
          <p:cNvPr id="13315" name="TextBox 3"/>
          <p:cNvSpPr txBox="1">
            <a:spLocks noChangeArrowheads="1"/>
          </p:cNvSpPr>
          <p:nvPr/>
        </p:nvSpPr>
        <p:spPr bwMode="auto">
          <a:xfrm>
            <a:off x="6781800" y="4343400"/>
            <a:ext cx="2667000" cy="400050"/>
          </a:xfrm>
          <a:prstGeom prst="rect">
            <a:avLst/>
          </a:prstGeom>
          <a:noFill/>
          <a:ln w="9525">
            <a:noFill/>
            <a:miter lim="800000"/>
            <a:headEnd/>
            <a:tailEnd/>
          </a:ln>
        </p:spPr>
        <p:txBody>
          <a:bodyPr>
            <a:spAutoFit/>
          </a:bodyPr>
          <a:lstStyle/>
          <a:p>
            <a:r>
              <a:rPr lang="en-US" sz="2000" dirty="0">
                <a:latin typeface="Calibri" pitchFamily="34" charset="0"/>
              </a:rPr>
              <a:t>Matthew 24: 36a </a:t>
            </a:r>
          </a:p>
        </p:txBody>
      </p:sp>
    </p:spTree>
  </p:cSld>
  <p:clrMapOvr>
    <a:masterClrMapping/>
  </p:clrMapOvr>
  <p:transition advClick="0" advTm="8000"/>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Title: Sundial of the rectory of the Assumption church of SamoÃ«ns&#10;[Click for larger image view]"/>
          <p:cNvPicPr>
            <a:picLocks noChangeAspect="1" noChangeArrowheads="1"/>
          </p:cNvPicPr>
          <p:nvPr/>
        </p:nvPicPr>
        <p:blipFill>
          <a:blip r:embed="rId2" cstate="email">
            <a:lum contrast="30000"/>
            <a:extLst>
              <a:ext uri="{28A0092B-C50C-407E-A947-70E740481C1C}">
                <a14:useLocalDpi xmlns:a14="http://schemas.microsoft.com/office/drawing/2010/main"/>
              </a:ext>
            </a:extLst>
          </a:blip>
          <a:srcRect/>
          <a:stretch>
            <a:fillRect/>
          </a:stretch>
        </p:blipFill>
        <p:spPr bwMode="auto">
          <a:xfrm>
            <a:off x="4225926" y="0"/>
            <a:ext cx="5908675" cy="6858000"/>
          </a:xfrm>
          <a:prstGeom prst="rect">
            <a:avLst/>
          </a:prstGeom>
          <a:noFill/>
          <a:ln w="9525">
            <a:noFill/>
            <a:miter lim="800000"/>
            <a:headEnd/>
            <a:tailEnd/>
          </a:ln>
        </p:spPr>
      </p:pic>
      <p:sp>
        <p:nvSpPr>
          <p:cNvPr id="3" name="TextBox 2"/>
          <p:cNvSpPr txBox="1"/>
          <p:nvPr/>
        </p:nvSpPr>
        <p:spPr>
          <a:xfrm>
            <a:off x="1828800" y="5334000"/>
            <a:ext cx="1905000" cy="1169551"/>
          </a:xfrm>
          <a:prstGeom prst="rect">
            <a:avLst/>
          </a:prstGeom>
          <a:noFill/>
        </p:spPr>
        <p:txBody>
          <a:bodyPr wrap="square">
            <a:spAutoFit/>
          </a:bodyPr>
          <a:lstStyle/>
          <a:p>
            <a:pPr algn="ctr" fontAlgn="auto">
              <a:spcBef>
                <a:spcPts val="0"/>
              </a:spcBef>
              <a:spcAft>
                <a:spcPts val="0"/>
              </a:spcAft>
              <a:defRPr/>
            </a:pPr>
            <a:r>
              <a:rPr lang="en-US" sz="1400" dirty="0">
                <a:solidFill>
                  <a:schemeClr val="tx1">
                    <a:lumMod val="85000"/>
                  </a:schemeClr>
                </a:solidFill>
                <a:latin typeface="+mn-lt"/>
                <a:cs typeface="+mn-cs"/>
              </a:rPr>
              <a:t>“It will be at the hour you don't think…” translation of sundial text, Rectory </a:t>
            </a:r>
          </a:p>
          <a:p>
            <a:pPr algn="ctr" fontAlgn="auto">
              <a:spcBef>
                <a:spcPts val="0"/>
              </a:spcBef>
              <a:spcAft>
                <a:spcPts val="0"/>
              </a:spcAft>
              <a:defRPr/>
            </a:pPr>
            <a:r>
              <a:rPr lang="en-US" sz="1400" dirty="0" err="1">
                <a:solidFill>
                  <a:schemeClr val="tx1">
                    <a:lumMod val="85000"/>
                  </a:schemeClr>
                </a:solidFill>
                <a:latin typeface="+mn-lt"/>
                <a:cs typeface="+mn-cs"/>
              </a:rPr>
              <a:t>Samoens</a:t>
            </a:r>
            <a:r>
              <a:rPr lang="en-US" sz="1400" dirty="0">
                <a:solidFill>
                  <a:schemeClr val="tx1">
                    <a:lumMod val="85000"/>
                  </a:schemeClr>
                </a:solidFill>
                <a:latin typeface="+mn-lt"/>
                <a:cs typeface="+mn-cs"/>
              </a:rPr>
              <a:t>, France</a:t>
            </a:r>
          </a:p>
        </p:txBody>
      </p:sp>
    </p:spTree>
  </p:cSld>
  <p:clrMapOvr>
    <a:masterClrMapping/>
  </p:clrMapOvr>
  <p:transition advClick="0" advTm="8000"/>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1"/>
          <p:cNvSpPr>
            <a:spLocks noChangeArrowheads="1"/>
          </p:cNvSpPr>
          <p:nvPr/>
        </p:nvSpPr>
        <p:spPr bwMode="auto">
          <a:xfrm>
            <a:off x="3390900" y="2076451"/>
            <a:ext cx="5676900" cy="1754326"/>
          </a:xfrm>
          <a:prstGeom prst="rect">
            <a:avLst/>
          </a:prstGeom>
          <a:noFill/>
          <a:ln w="9525">
            <a:noFill/>
            <a:miter lim="800000"/>
            <a:headEnd/>
            <a:tailEnd/>
          </a:ln>
        </p:spPr>
        <p:txBody>
          <a:bodyPr wrap="square" lIns="91440" tIns="45720" rIns="91440" bIns="45720" anchor="t">
            <a:spAutoFit/>
          </a:bodyPr>
          <a:lstStyle/>
          <a:p>
            <a:r>
              <a:rPr lang="en-US" sz="3600" dirty="0">
                <a:latin typeface="Calibri"/>
                <a:ea typeface="Calibri"/>
                <a:cs typeface="Arial"/>
              </a:rPr>
              <a:t>"Two women will be grinding meal together; one will be taken, and one will be left."</a:t>
            </a:r>
          </a:p>
        </p:txBody>
      </p:sp>
      <p:sp>
        <p:nvSpPr>
          <p:cNvPr id="15363" name="TextBox 2"/>
          <p:cNvSpPr txBox="1">
            <a:spLocks noChangeArrowheads="1"/>
          </p:cNvSpPr>
          <p:nvPr/>
        </p:nvSpPr>
        <p:spPr bwMode="auto">
          <a:xfrm>
            <a:off x="6324600" y="4552950"/>
            <a:ext cx="2057400" cy="400050"/>
          </a:xfrm>
          <a:prstGeom prst="rect">
            <a:avLst/>
          </a:prstGeom>
          <a:noFill/>
          <a:ln w="9525">
            <a:noFill/>
            <a:miter lim="800000"/>
            <a:headEnd/>
            <a:tailEnd/>
          </a:ln>
        </p:spPr>
        <p:txBody>
          <a:bodyPr>
            <a:spAutoFit/>
          </a:bodyPr>
          <a:lstStyle/>
          <a:p>
            <a:r>
              <a:rPr lang="en-US" sz="2000">
                <a:latin typeface="Calibri" pitchFamily="34" charset="0"/>
              </a:rPr>
              <a:t>Matthew 24:41</a:t>
            </a:r>
          </a:p>
        </p:txBody>
      </p:sp>
    </p:spTree>
  </p:cSld>
  <p:clrMapOvr>
    <a:masterClrMapping/>
  </p:clrMapOvr>
  <p:transition advClick="0" advTm="8000"/>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4" descr="https://upload.wikimedia.org/wikipedia/commons/c/c9/Brooklyn_Museum_-_The_Two_Women_at_the_Mill_%28Les_deux_femmes_au_moulin%29_-_James_Tissot_-_overall.jpg"/>
          <p:cNvPicPr>
            <a:picLocks noChangeAspect="1" noChangeArrowheads="1"/>
          </p:cNvPicPr>
          <p:nvPr/>
        </p:nvPicPr>
        <p:blipFill>
          <a:blip r:embed="rId2" cstate="email">
            <a:lum bright="10000" contrast="30000"/>
            <a:extLst>
              <a:ext uri="{28A0092B-C50C-407E-A947-70E740481C1C}">
                <a14:useLocalDpi xmlns:a14="http://schemas.microsoft.com/office/drawing/2010/main"/>
              </a:ext>
            </a:extLst>
          </a:blip>
          <a:srcRect/>
          <a:stretch>
            <a:fillRect/>
          </a:stretch>
        </p:blipFill>
        <p:spPr bwMode="auto">
          <a:xfrm>
            <a:off x="2438400" y="0"/>
            <a:ext cx="7315200" cy="6159500"/>
          </a:xfrm>
          <a:prstGeom prst="rect">
            <a:avLst/>
          </a:prstGeom>
          <a:noFill/>
          <a:ln w="9525">
            <a:noFill/>
            <a:miter lim="800000"/>
            <a:headEnd/>
            <a:tailEnd/>
          </a:ln>
        </p:spPr>
      </p:pic>
      <p:sp>
        <p:nvSpPr>
          <p:cNvPr id="3" name="TextBox 2"/>
          <p:cNvSpPr txBox="1"/>
          <p:nvPr/>
        </p:nvSpPr>
        <p:spPr>
          <a:xfrm>
            <a:off x="2819400" y="6324600"/>
            <a:ext cx="6553200" cy="307777"/>
          </a:xfrm>
          <a:prstGeom prst="rect">
            <a:avLst/>
          </a:prstGeom>
          <a:noFill/>
        </p:spPr>
        <p:txBody>
          <a:bodyPr>
            <a:spAutoFit/>
          </a:bodyPr>
          <a:lstStyle/>
          <a:p>
            <a:pPr algn="ctr" fontAlgn="auto">
              <a:spcBef>
                <a:spcPts val="0"/>
              </a:spcBef>
              <a:spcAft>
                <a:spcPts val="0"/>
              </a:spcAft>
              <a:defRPr/>
            </a:pPr>
            <a:r>
              <a:rPr lang="en-US" sz="1400" dirty="0">
                <a:solidFill>
                  <a:schemeClr val="tx1">
                    <a:lumMod val="85000"/>
                  </a:schemeClr>
                </a:solidFill>
                <a:latin typeface="+mn-lt"/>
                <a:cs typeface="+mn-cs"/>
              </a:rPr>
              <a:t>Two Women at the Mill  --  James </a:t>
            </a:r>
            <a:r>
              <a:rPr lang="en-US" sz="1400" dirty="0" err="1">
                <a:solidFill>
                  <a:schemeClr val="tx1">
                    <a:lumMod val="85000"/>
                  </a:schemeClr>
                </a:solidFill>
                <a:latin typeface="+mn-lt"/>
                <a:cs typeface="+mn-cs"/>
              </a:rPr>
              <a:t>Tissot</a:t>
            </a:r>
            <a:r>
              <a:rPr lang="en-US" sz="1400" dirty="0">
                <a:solidFill>
                  <a:schemeClr val="tx1">
                    <a:lumMod val="85000"/>
                  </a:schemeClr>
                </a:solidFill>
                <a:latin typeface="+mn-lt"/>
                <a:cs typeface="+mn-cs"/>
              </a:rPr>
              <a:t>, Brooklyn Museum </a:t>
            </a:r>
          </a:p>
        </p:txBody>
      </p:sp>
    </p:spTree>
  </p:cSld>
  <p:clrMapOvr>
    <a:masterClrMapping/>
  </p:clrMapOvr>
  <p:transition advClick="0" advTm="8000"/>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
          <p:cNvSpPr>
            <a:spLocks noChangeArrowheads="1"/>
          </p:cNvSpPr>
          <p:nvPr/>
        </p:nvSpPr>
        <p:spPr bwMode="auto">
          <a:xfrm>
            <a:off x="3124200" y="1828800"/>
            <a:ext cx="6553200" cy="2308324"/>
          </a:xfrm>
          <a:prstGeom prst="rect">
            <a:avLst/>
          </a:prstGeom>
          <a:noFill/>
          <a:ln w="9525">
            <a:noFill/>
            <a:miter lim="800000"/>
            <a:headEnd/>
            <a:tailEnd/>
          </a:ln>
        </p:spPr>
        <p:txBody>
          <a:bodyPr wrap="square" lIns="91440" tIns="45720" rIns="91440" bIns="45720" anchor="t">
            <a:spAutoFit/>
          </a:bodyPr>
          <a:lstStyle/>
          <a:p>
            <a:r>
              <a:rPr lang="en-US" sz="3600" dirty="0">
                <a:latin typeface="Calibri"/>
                <a:ea typeface="Calibri"/>
                <a:cs typeface="Arial"/>
              </a:rPr>
              <a:t>"Therefore you also must be ready, for the Son of Man is coming at an hour you do not expect."</a:t>
            </a:r>
          </a:p>
        </p:txBody>
      </p:sp>
      <p:sp>
        <p:nvSpPr>
          <p:cNvPr id="17411" name="TextBox 2"/>
          <p:cNvSpPr txBox="1">
            <a:spLocks noChangeArrowheads="1"/>
          </p:cNvSpPr>
          <p:nvPr/>
        </p:nvSpPr>
        <p:spPr bwMode="auto">
          <a:xfrm>
            <a:off x="6400800" y="4400550"/>
            <a:ext cx="1981200" cy="400050"/>
          </a:xfrm>
          <a:prstGeom prst="rect">
            <a:avLst/>
          </a:prstGeom>
          <a:noFill/>
          <a:ln w="9525">
            <a:noFill/>
            <a:miter lim="800000"/>
            <a:headEnd/>
            <a:tailEnd/>
          </a:ln>
        </p:spPr>
        <p:txBody>
          <a:bodyPr>
            <a:spAutoFit/>
          </a:bodyPr>
          <a:lstStyle/>
          <a:p>
            <a:r>
              <a:rPr lang="en-US" sz="2000">
                <a:latin typeface="Calibri" pitchFamily="34" charset="0"/>
              </a:rPr>
              <a:t>Matthew 24:44</a:t>
            </a:r>
          </a:p>
        </p:txBody>
      </p:sp>
    </p:spTree>
  </p:cSld>
  <p:clrMapOvr>
    <a:masterClrMapping/>
  </p:clrMapOvr>
  <p:transition advClick="0" advTm="8000"/>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Title: Son of Man&#10;[Click for larger image view]"/>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763964" y="0"/>
            <a:ext cx="6599237" cy="6858000"/>
          </a:xfrm>
          <a:prstGeom prst="rect">
            <a:avLst/>
          </a:prstGeom>
          <a:noFill/>
          <a:ln w="9525">
            <a:noFill/>
            <a:miter lim="800000"/>
            <a:headEnd/>
            <a:tailEnd/>
          </a:ln>
        </p:spPr>
      </p:pic>
      <p:sp>
        <p:nvSpPr>
          <p:cNvPr id="3" name="TextBox 2"/>
          <p:cNvSpPr txBox="1"/>
          <p:nvPr/>
        </p:nvSpPr>
        <p:spPr>
          <a:xfrm>
            <a:off x="1600200" y="5638800"/>
            <a:ext cx="1905000" cy="954107"/>
          </a:xfrm>
          <a:prstGeom prst="rect">
            <a:avLst/>
          </a:prstGeom>
          <a:noFill/>
        </p:spPr>
        <p:txBody>
          <a:bodyPr>
            <a:spAutoFit/>
          </a:bodyPr>
          <a:lstStyle/>
          <a:p>
            <a:pPr algn="ctr" fontAlgn="auto">
              <a:spcBef>
                <a:spcPts val="0"/>
              </a:spcBef>
              <a:spcAft>
                <a:spcPts val="0"/>
              </a:spcAft>
              <a:defRPr/>
            </a:pPr>
            <a:r>
              <a:rPr lang="en-US" sz="1400" dirty="0">
                <a:solidFill>
                  <a:schemeClr val="tx1">
                    <a:lumMod val="85000"/>
                  </a:schemeClr>
                </a:solidFill>
                <a:latin typeface="+mn-lt"/>
                <a:cs typeface="+mn-cs"/>
              </a:rPr>
              <a:t>Son of Man</a:t>
            </a:r>
          </a:p>
          <a:p>
            <a:pPr algn="ctr" fontAlgn="auto">
              <a:spcBef>
                <a:spcPts val="0"/>
              </a:spcBef>
              <a:spcAft>
                <a:spcPts val="0"/>
              </a:spcAft>
              <a:defRPr/>
            </a:pPr>
            <a:endParaRPr lang="en-US" sz="1400" dirty="0">
              <a:solidFill>
                <a:schemeClr val="tx1">
                  <a:lumMod val="85000"/>
                </a:schemeClr>
              </a:solidFill>
              <a:latin typeface="+mn-lt"/>
              <a:cs typeface="+mn-cs"/>
            </a:endParaRPr>
          </a:p>
          <a:p>
            <a:pPr algn="ctr" fontAlgn="auto">
              <a:spcBef>
                <a:spcPts val="0"/>
              </a:spcBef>
              <a:spcAft>
                <a:spcPts val="0"/>
              </a:spcAft>
              <a:defRPr/>
            </a:pPr>
            <a:r>
              <a:rPr lang="en-US" sz="1400" dirty="0">
                <a:solidFill>
                  <a:schemeClr val="tx1">
                    <a:lumMod val="85000"/>
                  </a:schemeClr>
                </a:solidFill>
                <a:latin typeface="+mn-lt"/>
                <a:cs typeface="+mn-cs"/>
              </a:rPr>
              <a:t>David McFall Canterbury Cathedral</a:t>
            </a:r>
          </a:p>
        </p:txBody>
      </p:sp>
    </p:spTree>
  </p:cSld>
  <p:clrMapOvr>
    <a:masterClrMapping/>
  </p:clrMapOvr>
  <p:transition advClick="0" advTm="8000"/>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ChangeArrowheads="1"/>
          </p:cNvSpPr>
          <p:nvPr/>
        </p:nvSpPr>
        <p:spPr bwMode="auto">
          <a:xfrm>
            <a:off x="3048000" y="2223592"/>
            <a:ext cx="6553200" cy="1200329"/>
          </a:xfrm>
          <a:prstGeom prst="rect">
            <a:avLst/>
          </a:prstGeom>
          <a:noFill/>
          <a:ln w="9525">
            <a:noFill/>
            <a:miter lim="800000"/>
            <a:headEnd/>
            <a:tailEnd/>
          </a:ln>
        </p:spPr>
        <p:txBody>
          <a:bodyPr wrap="square" lIns="91440" tIns="45720" rIns="91440" bIns="45720" anchor="t">
            <a:spAutoFit/>
          </a:bodyPr>
          <a:lstStyle/>
          <a:p>
            <a:r>
              <a:rPr lang="en-US" sz="3600" dirty="0">
                <a:latin typeface="Calibri"/>
                <a:ea typeface="Calibri"/>
                <a:cs typeface="Arial"/>
              </a:rPr>
              <a:t>…throw off the works of darkness and put on the armor of light...</a:t>
            </a:r>
          </a:p>
        </p:txBody>
      </p:sp>
      <p:sp>
        <p:nvSpPr>
          <p:cNvPr id="19459" name="TextBox 3"/>
          <p:cNvSpPr txBox="1">
            <a:spLocks noChangeArrowheads="1"/>
          </p:cNvSpPr>
          <p:nvPr/>
        </p:nvSpPr>
        <p:spPr bwMode="auto">
          <a:xfrm>
            <a:off x="6781800" y="3962400"/>
            <a:ext cx="2362200" cy="400050"/>
          </a:xfrm>
          <a:prstGeom prst="rect">
            <a:avLst/>
          </a:prstGeom>
          <a:noFill/>
          <a:ln w="9525">
            <a:noFill/>
            <a:miter lim="800000"/>
            <a:headEnd/>
            <a:tailEnd/>
          </a:ln>
        </p:spPr>
        <p:txBody>
          <a:bodyPr>
            <a:spAutoFit/>
          </a:bodyPr>
          <a:lstStyle/>
          <a:p>
            <a:r>
              <a:rPr lang="en-US" sz="2000">
                <a:latin typeface="Calibri" pitchFamily="34" charset="0"/>
              </a:rPr>
              <a:t>Romans 13:12b</a:t>
            </a:r>
          </a:p>
        </p:txBody>
      </p:sp>
    </p:spTree>
  </p:cSld>
  <p:clrMapOvr>
    <a:masterClrMapping/>
  </p:clrMapOvr>
  <p:transition advClick="0" advTm="8000"/>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Title: Interior of the Church of the Light&#10;[Click for larger image view]"/>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572000" y="0"/>
            <a:ext cx="5029200" cy="6705600"/>
          </a:xfrm>
          <a:prstGeom prst="rect">
            <a:avLst/>
          </a:prstGeom>
          <a:noFill/>
          <a:ln w="9525">
            <a:noFill/>
            <a:miter lim="800000"/>
            <a:headEnd/>
            <a:tailEnd/>
          </a:ln>
        </p:spPr>
      </p:pic>
      <p:sp>
        <p:nvSpPr>
          <p:cNvPr id="20483" name="TextBox 2"/>
          <p:cNvSpPr txBox="1">
            <a:spLocks noChangeArrowheads="1"/>
          </p:cNvSpPr>
          <p:nvPr/>
        </p:nvSpPr>
        <p:spPr bwMode="auto">
          <a:xfrm>
            <a:off x="1981200" y="5599093"/>
            <a:ext cx="2209800" cy="954107"/>
          </a:xfrm>
          <a:prstGeom prst="rect">
            <a:avLst/>
          </a:prstGeom>
          <a:noFill/>
          <a:ln w="9525">
            <a:noFill/>
            <a:miter lim="800000"/>
            <a:headEnd/>
            <a:tailEnd/>
          </a:ln>
        </p:spPr>
        <p:txBody>
          <a:bodyPr>
            <a:spAutoFit/>
          </a:bodyPr>
          <a:lstStyle/>
          <a:p>
            <a:pPr algn="ctr"/>
            <a:r>
              <a:rPr lang="en-US" sz="1400" dirty="0">
                <a:latin typeface="Calibri" pitchFamily="34" charset="0"/>
              </a:rPr>
              <a:t>Church of the Light</a:t>
            </a:r>
          </a:p>
          <a:p>
            <a:pPr algn="ctr"/>
            <a:endParaRPr lang="en-US" sz="1400" dirty="0">
              <a:latin typeface="Calibri" pitchFamily="34" charset="0"/>
            </a:endParaRPr>
          </a:p>
          <a:p>
            <a:pPr algn="ctr"/>
            <a:r>
              <a:rPr lang="en-US" sz="1400" dirty="0" err="1">
                <a:latin typeface="Calibri" pitchFamily="34" charset="0"/>
              </a:rPr>
              <a:t>Tadao</a:t>
            </a:r>
            <a:r>
              <a:rPr lang="en-US" sz="1400" dirty="0">
                <a:latin typeface="Calibri" pitchFamily="34" charset="0"/>
              </a:rPr>
              <a:t> Ando</a:t>
            </a:r>
          </a:p>
          <a:p>
            <a:pPr algn="ctr"/>
            <a:r>
              <a:rPr lang="en-US" sz="1400" dirty="0">
                <a:latin typeface="Calibri" pitchFamily="34" charset="0"/>
              </a:rPr>
              <a:t>Ibaraki, Japan</a:t>
            </a:r>
          </a:p>
        </p:txBody>
      </p:sp>
    </p:spTree>
  </p:cSld>
  <p:clrMapOvr>
    <a:masterClrMapping/>
  </p:clrMapOvr>
  <p:transition advClick="0" advTm="8000"/>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1"/>
          <p:cNvSpPr>
            <a:spLocks noChangeArrowheads="1"/>
          </p:cNvSpPr>
          <p:nvPr/>
        </p:nvSpPr>
        <p:spPr bwMode="auto">
          <a:xfrm>
            <a:off x="3048000" y="1644194"/>
            <a:ext cx="6477000" cy="1754326"/>
          </a:xfrm>
          <a:prstGeom prst="rect">
            <a:avLst/>
          </a:prstGeom>
          <a:noFill/>
          <a:ln w="9525">
            <a:noFill/>
            <a:miter lim="800000"/>
            <a:headEnd/>
            <a:tailEnd/>
          </a:ln>
        </p:spPr>
        <p:txBody>
          <a:bodyPr wrap="square" lIns="91440" tIns="45720" rIns="91440" bIns="45720" anchor="t">
            <a:spAutoFit/>
          </a:bodyPr>
          <a:lstStyle/>
          <a:p>
            <a:r>
              <a:rPr lang="en-US" sz="3600" dirty="0">
                <a:latin typeface="Calibri"/>
                <a:ea typeface="Calibri"/>
                <a:cs typeface="Arial"/>
              </a:rPr>
              <a:t>...they shall beat their swords into plowshares and their spears into </a:t>
            </a:r>
          </a:p>
          <a:p>
            <a:r>
              <a:rPr lang="en-US" sz="3600" dirty="0">
                <a:latin typeface="Calibri"/>
                <a:ea typeface="Calibri"/>
                <a:cs typeface="Arial"/>
              </a:rPr>
              <a:t>pruning hooks... </a:t>
            </a:r>
          </a:p>
        </p:txBody>
      </p:sp>
      <p:sp>
        <p:nvSpPr>
          <p:cNvPr id="3075" name="Rectangle 2"/>
          <p:cNvSpPr>
            <a:spLocks noChangeArrowheads="1"/>
          </p:cNvSpPr>
          <p:nvPr/>
        </p:nvSpPr>
        <p:spPr bwMode="auto">
          <a:xfrm>
            <a:off x="7239000" y="4114800"/>
            <a:ext cx="1511300" cy="400050"/>
          </a:xfrm>
          <a:prstGeom prst="rect">
            <a:avLst/>
          </a:prstGeom>
          <a:noFill/>
          <a:ln w="9525">
            <a:noFill/>
            <a:miter lim="800000"/>
            <a:headEnd/>
            <a:tailEnd/>
          </a:ln>
        </p:spPr>
        <p:txBody>
          <a:bodyPr>
            <a:spAutoFit/>
          </a:bodyPr>
          <a:lstStyle/>
          <a:p>
            <a:r>
              <a:rPr lang="en-US" sz="2000">
                <a:latin typeface="Calibri" pitchFamily="34" charset="0"/>
              </a:rPr>
              <a:t>Isaiah 2:4b</a:t>
            </a:r>
          </a:p>
        </p:txBody>
      </p:sp>
    </p:spTree>
  </p:cSld>
  <p:clrMapOvr>
    <a:masterClrMapping/>
  </p:clrMapOvr>
  <p:transition advClick="0" advTm="8000"/>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Title: "/>
          <p:cNvPicPr>
            <a:picLocks noChangeAspect="1" noChangeArrowheads="1"/>
          </p:cNvPicPr>
          <p:nvPr/>
        </p:nvPicPr>
        <p:blipFill>
          <a:blip r:embed="rId2" cstate="print"/>
          <a:srcRect/>
          <a:stretch>
            <a:fillRect/>
          </a:stretch>
        </p:blipFill>
        <p:spPr bwMode="auto">
          <a:xfrm>
            <a:off x="1524000" y="1"/>
            <a:ext cx="9107488" cy="6067425"/>
          </a:xfrm>
          <a:prstGeom prst="rect">
            <a:avLst/>
          </a:prstGeom>
          <a:noFill/>
          <a:ln w="9525">
            <a:noFill/>
            <a:miter lim="800000"/>
            <a:headEnd/>
            <a:tailEnd/>
          </a:ln>
        </p:spPr>
      </p:pic>
      <p:sp>
        <p:nvSpPr>
          <p:cNvPr id="21507" name="TextBox 2"/>
          <p:cNvSpPr txBox="1">
            <a:spLocks noChangeArrowheads="1"/>
          </p:cNvSpPr>
          <p:nvPr/>
        </p:nvSpPr>
        <p:spPr bwMode="auto">
          <a:xfrm>
            <a:off x="2590800" y="6324600"/>
            <a:ext cx="7391400" cy="307777"/>
          </a:xfrm>
          <a:prstGeom prst="rect">
            <a:avLst/>
          </a:prstGeom>
          <a:noFill/>
          <a:ln w="9525">
            <a:noFill/>
            <a:miter lim="800000"/>
            <a:headEnd/>
            <a:tailEnd/>
          </a:ln>
        </p:spPr>
        <p:txBody>
          <a:bodyPr>
            <a:spAutoFit/>
          </a:bodyPr>
          <a:lstStyle/>
          <a:p>
            <a:pPr algn="ctr"/>
            <a:r>
              <a:rPr lang="en-US" sz="1400" dirty="0">
                <a:latin typeface="Calibri" pitchFamily="34" charset="0"/>
              </a:rPr>
              <a:t>Cardboard Cathedral – Shigeru Ban,  Christchurch, New Zealand</a:t>
            </a:r>
          </a:p>
        </p:txBody>
      </p:sp>
    </p:spTree>
  </p:cSld>
  <p:clrMapOvr>
    <a:masterClrMapping/>
  </p:clrMapOvr>
  <p:transition advClick="0" advTm="8000"/>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Title: Vallarpadam Bascilica, evening lights&#10;[Click for larger image view]"/>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281488" y="106364"/>
            <a:ext cx="6081712" cy="6751637"/>
          </a:xfrm>
          <a:prstGeom prst="rect">
            <a:avLst/>
          </a:prstGeom>
          <a:noFill/>
          <a:ln w="9525">
            <a:noFill/>
            <a:miter lim="800000"/>
            <a:headEnd/>
            <a:tailEnd/>
          </a:ln>
        </p:spPr>
      </p:pic>
      <p:sp>
        <p:nvSpPr>
          <p:cNvPr id="22531" name="TextBox 2"/>
          <p:cNvSpPr txBox="1">
            <a:spLocks noChangeArrowheads="1"/>
          </p:cNvSpPr>
          <p:nvPr/>
        </p:nvSpPr>
        <p:spPr bwMode="auto">
          <a:xfrm>
            <a:off x="1752600" y="5715000"/>
            <a:ext cx="2286000" cy="738664"/>
          </a:xfrm>
          <a:prstGeom prst="rect">
            <a:avLst/>
          </a:prstGeom>
          <a:noFill/>
          <a:ln w="9525">
            <a:noFill/>
            <a:miter lim="800000"/>
            <a:headEnd/>
            <a:tailEnd/>
          </a:ln>
        </p:spPr>
        <p:txBody>
          <a:bodyPr>
            <a:spAutoFit/>
          </a:bodyPr>
          <a:lstStyle/>
          <a:p>
            <a:pPr algn="ctr"/>
            <a:r>
              <a:rPr lang="en-US" sz="1400" dirty="0" err="1">
                <a:latin typeface="Calibri" pitchFamily="34" charset="0"/>
              </a:rPr>
              <a:t>Vallarpadam</a:t>
            </a:r>
            <a:r>
              <a:rPr lang="en-US" sz="1400" dirty="0">
                <a:latin typeface="Calibri" pitchFamily="34" charset="0"/>
              </a:rPr>
              <a:t> Basilica</a:t>
            </a:r>
          </a:p>
          <a:p>
            <a:pPr algn="ctr"/>
            <a:endParaRPr lang="en-US" sz="1400" dirty="0">
              <a:latin typeface="Calibri" pitchFamily="34" charset="0"/>
            </a:endParaRPr>
          </a:p>
          <a:p>
            <a:pPr algn="ctr"/>
            <a:r>
              <a:rPr lang="en-US" sz="1400" dirty="0" err="1">
                <a:latin typeface="Calibri" pitchFamily="34" charset="0"/>
              </a:rPr>
              <a:t>Vallarpadam</a:t>
            </a:r>
            <a:r>
              <a:rPr lang="en-US" sz="1400" dirty="0">
                <a:latin typeface="Calibri" pitchFamily="34" charset="0"/>
              </a:rPr>
              <a:t>, India</a:t>
            </a:r>
          </a:p>
        </p:txBody>
      </p:sp>
    </p:spTree>
  </p:cSld>
  <p:clrMapOvr>
    <a:masterClrMapping/>
  </p:clrMapOvr>
  <p:transition advClick="0" advTm="8000"/>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Title: Light upon the Cathedral&#10;[Click for larger image view]"/>
          <p:cNvPicPr>
            <a:picLocks noChangeAspect="1" noChangeArrowheads="1"/>
          </p:cNvPicPr>
          <p:nvPr/>
        </p:nvPicPr>
        <p:blipFill>
          <a:blip r:embed="rId2" cstate="print">
            <a:lum bright="10000" contrast="10000"/>
          </a:blip>
          <a:srcRect/>
          <a:stretch>
            <a:fillRect/>
          </a:stretch>
        </p:blipFill>
        <p:spPr bwMode="auto">
          <a:xfrm>
            <a:off x="1852614" y="228600"/>
            <a:ext cx="8434387" cy="6019800"/>
          </a:xfrm>
          <a:prstGeom prst="rect">
            <a:avLst/>
          </a:prstGeom>
          <a:noFill/>
          <a:ln w="9525">
            <a:noFill/>
            <a:miter lim="800000"/>
            <a:headEnd/>
            <a:tailEnd/>
          </a:ln>
        </p:spPr>
      </p:pic>
      <p:sp>
        <p:nvSpPr>
          <p:cNvPr id="23555" name="TextBox 2"/>
          <p:cNvSpPr txBox="1">
            <a:spLocks noChangeArrowheads="1"/>
          </p:cNvSpPr>
          <p:nvPr/>
        </p:nvSpPr>
        <p:spPr bwMode="auto">
          <a:xfrm>
            <a:off x="1981200" y="6411913"/>
            <a:ext cx="8305800" cy="307777"/>
          </a:xfrm>
          <a:prstGeom prst="rect">
            <a:avLst/>
          </a:prstGeom>
          <a:noFill/>
          <a:ln w="9525">
            <a:noFill/>
            <a:miter lim="800000"/>
            <a:headEnd/>
            <a:tailEnd/>
          </a:ln>
        </p:spPr>
        <p:txBody>
          <a:bodyPr>
            <a:spAutoFit/>
          </a:bodyPr>
          <a:lstStyle/>
          <a:p>
            <a:pPr algn="ctr"/>
            <a:r>
              <a:rPr lang="en-US" sz="1400" dirty="0">
                <a:latin typeface="Calibri" pitchFamily="34" charset="0"/>
              </a:rPr>
              <a:t>Light Upon the Cathedral – Gerry Hofstetter, National Cathedral, Washington, DC</a:t>
            </a:r>
          </a:p>
        </p:txBody>
      </p:sp>
    </p:spTree>
  </p:cSld>
  <p:clrMapOvr>
    <a:masterClrMapping/>
  </p:clrMapOvr>
  <p:transition advClick="0" advTm="8000"/>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
          <p:cNvSpPr>
            <a:spLocks noChangeArrowheads="1"/>
          </p:cNvSpPr>
          <p:nvPr/>
        </p:nvSpPr>
        <p:spPr bwMode="auto">
          <a:xfrm>
            <a:off x="2819400" y="2420144"/>
            <a:ext cx="7087518" cy="646331"/>
          </a:xfrm>
          <a:prstGeom prst="rect">
            <a:avLst/>
          </a:prstGeom>
          <a:noFill/>
          <a:ln w="9525">
            <a:noFill/>
            <a:miter lim="800000"/>
            <a:headEnd/>
            <a:tailEnd/>
          </a:ln>
        </p:spPr>
        <p:txBody>
          <a:bodyPr wrap="none" lIns="91440" tIns="45720" rIns="91440" bIns="45720" anchor="t">
            <a:spAutoFit/>
          </a:bodyPr>
          <a:lstStyle/>
          <a:p>
            <a:r>
              <a:rPr lang="en-US" sz="3600" dirty="0">
                <a:latin typeface="Calibri"/>
                <a:ea typeface="Calibri"/>
                <a:cs typeface="Arial"/>
              </a:rPr>
              <a:t>…let us walk in the light of the L</a:t>
            </a:r>
            <a:r>
              <a:rPr lang="en-US" sz="2800" dirty="0">
                <a:latin typeface="Calibri"/>
                <a:ea typeface="Calibri"/>
                <a:cs typeface="Arial"/>
              </a:rPr>
              <a:t>ORD</a:t>
            </a:r>
            <a:r>
              <a:rPr lang="en-US" sz="3600" dirty="0">
                <a:latin typeface="Calibri"/>
                <a:ea typeface="Calibri"/>
                <a:cs typeface="Arial"/>
              </a:rPr>
              <a:t>!</a:t>
            </a:r>
          </a:p>
        </p:txBody>
      </p:sp>
      <p:sp>
        <p:nvSpPr>
          <p:cNvPr id="25603" name="TextBox 2"/>
          <p:cNvSpPr txBox="1">
            <a:spLocks noChangeArrowheads="1"/>
          </p:cNvSpPr>
          <p:nvPr/>
        </p:nvSpPr>
        <p:spPr bwMode="auto">
          <a:xfrm>
            <a:off x="6705600" y="4114800"/>
            <a:ext cx="2362200" cy="400050"/>
          </a:xfrm>
          <a:prstGeom prst="rect">
            <a:avLst/>
          </a:prstGeom>
          <a:noFill/>
          <a:ln w="9525">
            <a:noFill/>
            <a:miter lim="800000"/>
            <a:headEnd/>
            <a:tailEnd/>
          </a:ln>
        </p:spPr>
        <p:txBody>
          <a:bodyPr>
            <a:spAutoFit/>
          </a:bodyPr>
          <a:lstStyle/>
          <a:p>
            <a:r>
              <a:rPr lang="en-US" sz="2000" dirty="0">
                <a:latin typeface="Calibri" pitchFamily="34" charset="0"/>
              </a:rPr>
              <a:t>Isaiah </a:t>
            </a:r>
            <a:r>
              <a:rPr lang="en-US" sz="2000">
                <a:latin typeface="Calibri" pitchFamily="34" charset="0"/>
              </a:rPr>
              <a:t>2:5b</a:t>
            </a:r>
          </a:p>
        </p:txBody>
      </p:sp>
    </p:spTree>
  </p:cSld>
  <p:clrMapOvr>
    <a:masterClrMapping/>
  </p:clrMapOvr>
  <p:transition advClick="0" advTm="8000"/>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TextBox 2"/>
          <p:cNvSpPr txBox="1">
            <a:spLocks noChangeArrowheads="1"/>
          </p:cNvSpPr>
          <p:nvPr/>
        </p:nvSpPr>
        <p:spPr bwMode="auto">
          <a:xfrm>
            <a:off x="2971800" y="6412468"/>
            <a:ext cx="6705600" cy="307777"/>
          </a:xfrm>
          <a:prstGeom prst="rect">
            <a:avLst/>
          </a:prstGeom>
          <a:noFill/>
          <a:ln w="9525">
            <a:noFill/>
            <a:miter lim="800000"/>
            <a:headEnd/>
            <a:tailEnd/>
          </a:ln>
        </p:spPr>
        <p:txBody>
          <a:bodyPr wrap="square">
            <a:spAutoFit/>
          </a:bodyPr>
          <a:lstStyle/>
          <a:p>
            <a:pPr algn="ctr"/>
            <a:r>
              <a:rPr lang="en-US" sz="1400" dirty="0">
                <a:latin typeface="Calibri" pitchFamily="34" charset="0"/>
              </a:rPr>
              <a:t>Mother and Child, Hawaii  --  Charles W. Bartlett</a:t>
            </a:r>
          </a:p>
        </p:txBody>
      </p:sp>
      <p:pic>
        <p:nvPicPr>
          <p:cNvPr id="2" name="Picture 1">
            <a:extLst>
              <a:ext uri="{FF2B5EF4-FFF2-40B4-BE49-F238E27FC236}">
                <a16:creationId xmlns:a16="http://schemas.microsoft.com/office/drawing/2014/main" id="{EC74A0BC-0780-4A28-9050-AD2A92713AF0}"/>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5000"/>
                    </a14:imgEffect>
                  </a14:imgLayer>
                </a14:imgProps>
              </a:ext>
            </a:extLst>
          </a:blip>
          <a:stretch>
            <a:fillRect/>
          </a:stretch>
        </p:blipFill>
        <p:spPr>
          <a:xfrm>
            <a:off x="1981200" y="0"/>
            <a:ext cx="8305800" cy="6312408"/>
          </a:xfrm>
          <a:prstGeom prst="rect">
            <a:avLst/>
          </a:prstGeom>
        </p:spPr>
      </p:pic>
    </p:spTree>
  </p:cSld>
  <p:clrMapOvr>
    <a:masterClrMapping/>
  </p:clrMapOvr>
  <p:transition advClick="0" advTm="8000"/>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1981200" y="106364"/>
            <a:ext cx="8229600" cy="503237"/>
          </a:xfrm>
        </p:spPr>
        <p:txBody>
          <a:bodyPr/>
          <a:lstStyle/>
          <a:p>
            <a:pPr eaLnBrk="1" hangingPunct="1"/>
            <a:r>
              <a:rPr lang="en-US" sz="2400"/>
              <a:t>Credits</a:t>
            </a:r>
          </a:p>
        </p:txBody>
      </p:sp>
      <p:sp>
        <p:nvSpPr>
          <p:cNvPr id="3" name="Content Placeholder 2"/>
          <p:cNvSpPr>
            <a:spLocks noGrp="1"/>
          </p:cNvSpPr>
          <p:nvPr>
            <p:ph idx="1"/>
          </p:nvPr>
        </p:nvSpPr>
        <p:spPr>
          <a:xfrm>
            <a:off x="1752600" y="609600"/>
            <a:ext cx="8610600" cy="6248400"/>
          </a:xfrm>
          <a:ln>
            <a:noFill/>
          </a:ln>
        </p:spPr>
        <p:txBody>
          <a:bodyPr rtlCol="0">
            <a:normAutofit lnSpcReduction="10000"/>
          </a:bodyPr>
          <a:lstStyle/>
          <a:p>
            <a:pPr>
              <a:buNone/>
              <a:defRPr/>
            </a:pPr>
            <a:r>
              <a:rPr lang="en-US" sz="1600"/>
              <a:t>New Revised Standard Version Updated Edition Bible, copyright 2022, Division of Christian Education of the National Council of the Churches of Christ in the United States of America. Used by permission. All rights reserved.</a:t>
            </a:r>
            <a:endParaRPr lang="en-US" sz="1600">
              <a:solidFill>
                <a:srgbClr val="000000"/>
              </a:solidFill>
            </a:endParaRPr>
          </a:p>
          <a:p>
            <a:pPr marL="0" indent="0">
              <a:spcAft>
                <a:spcPts val="0"/>
              </a:spcAft>
              <a:buNone/>
              <a:defRPr/>
            </a:pPr>
            <a:endParaRPr lang="en-US" sz="1600" dirty="0">
              <a:ea typeface="Calibri"/>
              <a:cs typeface="Calibri"/>
            </a:endParaRPr>
          </a:p>
          <a:p>
            <a:pPr marL="0" indent="0" eaLnBrk="1" fontAlgn="auto" hangingPunct="1">
              <a:spcAft>
                <a:spcPts val="0"/>
              </a:spcAft>
              <a:buNone/>
              <a:defRPr/>
            </a:pPr>
            <a:r>
              <a:rPr lang="en-US" sz="1600" dirty="0">
                <a:solidFill>
                  <a:schemeClr val="tx1">
                    <a:lumMod val="95000"/>
                  </a:schemeClr>
                </a:solidFill>
              </a:rPr>
              <a:t>http://diglib.library.vanderbilt.edu/act-imagelink.pl?RC=29252</a:t>
            </a:r>
          </a:p>
          <a:p>
            <a:pPr marL="0" indent="0" eaLnBrk="1" fontAlgn="auto" hangingPunct="1">
              <a:spcAft>
                <a:spcPts val="0"/>
              </a:spcAft>
              <a:buNone/>
              <a:defRPr/>
            </a:pPr>
            <a:r>
              <a:rPr lang="en-US" sz="1600" dirty="0">
                <a:solidFill>
                  <a:schemeClr val="tx1">
                    <a:lumMod val="95000"/>
                  </a:schemeClr>
                </a:solidFill>
              </a:rPr>
              <a:t>http://diglib.library.vanderbilt.edu/act-imagelink.pl?RC=29241</a:t>
            </a:r>
          </a:p>
          <a:p>
            <a:pPr marL="0" indent="0" eaLnBrk="1" fontAlgn="auto" hangingPunct="1">
              <a:spcAft>
                <a:spcPts val="0"/>
              </a:spcAft>
              <a:buNone/>
              <a:defRPr/>
            </a:pPr>
            <a:r>
              <a:rPr lang="en-US" sz="1600" dirty="0">
                <a:solidFill>
                  <a:schemeClr val="tx1">
                    <a:lumMod val="95000"/>
                  </a:schemeClr>
                </a:solidFill>
              </a:rPr>
              <a:t>https://commons.m.wikimedia.org/wiki/File:Peace_Nobel_Price_serial_on_Berlin_Wall_segments.jpg</a:t>
            </a:r>
          </a:p>
          <a:p>
            <a:pPr marL="0" indent="0" eaLnBrk="1" fontAlgn="auto" hangingPunct="1">
              <a:spcAft>
                <a:spcPts val="0"/>
              </a:spcAft>
              <a:buNone/>
              <a:defRPr/>
            </a:pPr>
            <a:r>
              <a:rPr lang="en-US" sz="1600" dirty="0">
                <a:solidFill>
                  <a:schemeClr val="tx1">
                    <a:lumMod val="95000"/>
                  </a:schemeClr>
                </a:solidFill>
              </a:rPr>
              <a:t>https://commons.m.wikimedia.org/wiki/File:Paz_peace.png</a:t>
            </a:r>
          </a:p>
          <a:p>
            <a:pPr marL="0" indent="0" eaLnBrk="1" fontAlgn="auto" hangingPunct="1">
              <a:spcAft>
                <a:spcPts val="0"/>
              </a:spcAft>
              <a:buNone/>
              <a:defRPr/>
            </a:pPr>
            <a:r>
              <a:rPr lang="en-US" sz="1600" dirty="0">
                <a:solidFill>
                  <a:schemeClr val="tx1">
                    <a:lumMod val="95000"/>
                  </a:schemeClr>
                </a:solidFill>
              </a:rPr>
              <a:t>http://www.flickr.com/photos/taniwha/7186824/</a:t>
            </a:r>
          </a:p>
          <a:p>
            <a:pPr marL="0" indent="0" eaLnBrk="1" fontAlgn="auto" hangingPunct="1">
              <a:spcAft>
                <a:spcPts val="0"/>
              </a:spcAft>
              <a:buNone/>
              <a:defRPr/>
            </a:pPr>
            <a:r>
              <a:rPr lang="en-US" sz="1600" dirty="0">
                <a:solidFill>
                  <a:schemeClr val="tx1">
                    <a:lumMod val="95000"/>
                  </a:schemeClr>
                </a:solidFill>
              </a:rPr>
              <a:t>http://www.flickr.com/photos/oakleyoriginals/3370999066/</a:t>
            </a:r>
          </a:p>
          <a:p>
            <a:pPr marL="0" indent="0" eaLnBrk="1" fontAlgn="auto" hangingPunct="1">
              <a:spcAft>
                <a:spcPts val="0"/>
              </a:spcAft>
              <a:buNone/>
              <a:defRPr/>
            </a:pPr>
            <a:r>
              <a:rPr lang="en-US" sz="1600" dirty="0">
                <a:solidFill>
                  <a:schemeClr val="tx1">
                    <a:lumMod val="95000"/>
                  </a:schemeClr>
                </a:solidFill>
              </a:rPr>
              <a:t>http://commons.wikimedia.org/wiki/File:Eglise_de_Samoens_(Sundial).jpg</a:t>
            </a:r>
          </a:p>
          <a:p>
            <a:pPr marL="0" indent="0" eaLnBrk="1" fontAlgn="auto" hangingPunct="1">
              <a:spcAft>
                <a:spcPts val="0"/>
              </a:spcAft>
              <a:buNone/>
              <a:defRPr/>
            </a:pPr>
            <a:r>
              <a:rPr lang="en-US" sz="1600" dirty="0">
                <a:solidFill>
                  <a:schemeClr val="tx1">
                    <a:lumMod val="95000"/>
                  </a:schemeClr>
                </a:solidFill>
              </a:rPr>
              <a:t>https://commons.wikimedia.org/wiki/File:Brooklyn_Museum_-_The_Two_Women_at_the_Mill_(Les_deux_femmes_au_moulin)_-_James_Tissot_-_overall.jpg</a:t>
            </a:r>
          </a:p>
          <a:p>
            <a:pPr marL="0" indent="0" eaLnBrk="1" fontAlgn="auto" hangingPunct="1">
              <a:spcAft>
                <a:spcPts val="0"/>
              </a:spcAft>
              <a:buNone/>
              <a:defRPr/>
            </a:pPr>
            <a:r>
              <a:rPr lang="en-US" sz="1600" dirty="0">
                <a:solidFill>
                  <a:schemeClr val="tx1">
                    <a:lumMod val="95000"/>
                  </a:schemeClr>
                </a:solidFill>
              </a:rPr>
              <a:t>https://commons.wikimedia.org/wiki/File:Canterbury_Cathedral_34.jpg</a:t>
            </a:r>
          </a:p>
          <a:p>
            <a:pPr marL="0" indent="0" eaLnBrk="1" fontAlgn="auto" hangingPunct="1">
              <a:spcAft>
                <a:spcPts val="0"/>
              </a:spcAft>
              <a:buNone/>
              <a:defRPr/>
            </a:pPr>
            <a:r>
              <a:rPr lang="en-US" sz="1600" dirty="0">
                <a:solidFill>
                  <a:schemeClr val="tx1">
                    <a:lumMod val="95000"/>
                  </a:schemeClr>
                </a:solidFill>
              </a:rPr>
              <a:t>http://commons.wikimedia.org/wiki/File:Church_of_Light.JPG</a:t>
            </a:r>
          </a:p>
          <a:p>
            <a:pPr marL="0" indent="0" eaLnBrk="1" fontAlgn="auto" hangingPunct="1">
              <a:spcAft>
                <a:spcPts val="0"/>
              </a:spcAft>
              <a:buNone/>
              <a:defRPr/>
            </a:pPr>
            <a:r>
              <a:rPr lang="en-US" sz="1600" dirty="0">
                <a:solidFill>
                  <a:schemeClr val="tx1">
                    <a:lumMod val="95000"/>
                  </a:schemeClr>
                </a:solidFill>
              </a:rPr>
              <a:t>http://www.flickr.com/photos/geoftheref/9477818560</a:t>
            </a:r>
          </a:p>
          <a:p>
            <a:pPr marL="0" indent="0" eaLnBrk="1" fontAlgn="auto" hangingPunct="1">
              <a:spcAft>
                <a:spcPts val="0"/>
              </a:spcAft>
              <a:buNone/>
              <a:defRPr/>
            </a:pPr>
            <a:r>
              <a:rPr lang="en-US" sz="1600" dirty="0">
                <a:solidFill>
                  <a:schemeClr val="tx1">
                    <a:lumMod val="95000"/>
                  </a:schemeClr>
                </a:solidFill>
              </a:rPr>
              <a:t>http://commons.wikimedia.org/wiki/File:Vallarpadam_Bascilica_lighted_up.jpg</a:t>
            </a:r>
          </a:p>
          <a:p>
            <a:pPr marL="0" indent="0" eaLnBrk="1" fontAlgn="auto" hangingPunct="1">
              <a:spcAft>
                <a:spcPts val="0"/>
              </a:spcAft>
              <a:buNone/>
              <a:defRPr/>
            </a:pPr>
            <a:r>
              <a:rPr lang="en-US" sz="1600" dirty="0">
                <a:solidFill>
                  <a:schemeClr val="tx1">
                    <a:lumMod val="95000"/>
                  </a:schemeClr>
                </a:solidFill>
              </a:rPr>
              <a:t>http://diglib.library.vanderbilt.edu/act-imagelink.pl?RC=54875</a:t>
            </a:r>
          </a:p>
          <a:p>
            <a:pPr marL="0" indent="0" eaLnBrk="1" fontAlgn="auto" hangingPunct="1">
              <a:spcAft>
                <a:spcPts val="0"/>
              </a:spcAft>
              <a:buNone/>
              <a:defRPr/>
            </a:pPr>
            <a:r>
              <a:rPr lang="en-US" sz="1600" dirty="0">
                <a:solidFill>
                  <a:schemeClr val="tx1">
                    <a:lumMod val="95000"/>
                  </a:schemeClr>
                </a:solidFill>
              </a:rPr>
              <a:t>https://commons.wikimedia.org/wiki/File:Charles_W._Bartlett_-_%27Hawaiian_Mother_and_Child%27,_watercolor_and_pastel_on_art_board,_c._1920.jpg</a:t>
            </a:r>
            <a:endParaRPr lang="en-US" sz="1600" dirty="0"/>
          </a:p>
          <a:p>
            <a:pPr eaLnBrk="1" fontAlgn="auto" hangingPunct="1">
              <a:spcAft>
                <a:spcPts val="0"/>
              </a:spcAft>
              <a:buNone/>
              <a:defRPr/>
            </a:pPr>
            <a:endParaRPr lang="en-US" sz="1600" dirty="0"/>
          </a:p>
          <a:p>
            <a:pPr>
              <a:spcAft>
                <a:spcPts val="0"/>
              </a:spcAft>
              <a:buNone/>
              <a:defRPr/>
            </a:pPr>
            <a:r>
              <a:rPr lang="en-US" sz="1600" dirty="0"/>
              <a:t>Additional descriptions can be found at the Art in the Christian Tradition image library, a service of the Vanderbilt Divinity Library, http://diglib.library.vanderbilt.edu/.</a:t>
            </a:r>
            <a:endParaRPr lang="en-US" sz="1600">
              <a:ea typeface="Calibri"/>
              <a:cs typeface="Calibri"/>
            </a:endParaRPr>
          </a:p>
          <a:p>
            <a:pPr eaLnBrk="1" fontAlgn="auto" hangingPunct="1">
              <a:spcAft>
                <a:spcPts val="0"/>
              </a:spcAft>
              <a:buFont typeface="Arial" pitchFamily="34" charset="0"/>
              <a:buChar char="•"/>
              <a:defRPr/>
            </a:pPr>
            <a:endParaRPr lang="en-US" sz="1600" dirty="0"/>
          </a:p>
          <a:p>
            <a:pPr eaLnBrk="1" fontAlgn="auto" hangingPunct="1">
              <a:spcAft>
                <a:spcPts val="0"/>
              </a:spcAft>
              <a:buFont typeface="Arial" pitchFamily="34" charset="0"/>
              <a:buChar char="•"/>
              <a:defRPr/>
            </a:pPr>
            <a:endParaRPr lang="en-US" sz="1600" dirty="0"/>
          </a:p>
          <a:p>
            <a:pPr eaLnBrk="1" fontAlgn="auto" hangingPunct="1">
              <a:spcAft>
                <a:spcPts val="0"/>
              </a:spcAft>
              <a:buFont typeface="Arial" pitchFamily="34" charset="0"/>
              <a:buChar char="•"/>
              <a:defRPr/>
            </a:pPr>
            <a:endParaRPr lang="en-US" sz="1600" dirty="0"/>
          </a:p>
        </p:txBody>
      </p:sp>
    </p:spTree>
  </p:cSld>
  <p:clrMapOvr>
    <a:masterClrMapping/>
  </p:clrMapOvr>
  <p:transition advClick="0" advTm="3000"/>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Title: Swords Are Beaten into Plowshares&#10;[Click for larger image view]"/>
          <p:cNvPicPr>
            <a:picLocks noChangeAspect="1" noChangeArrowheads="1"/>
          </p:cNvPicPr>
          <p:nvPr/>
        </p:nvPicPr>
        <p:blipFill>
          <a:blip r:embed="rId2" cstate="print">
            <a:lum bright="20000" contrast="20000"/>
          </a:blip>
          <a:srcRect/>
          <a:stretch>
            <a:fillRect/>
          </a:stretch>
        </p:blipFill>
        <p:spPr bwMode="auto">
          <a:xfrm>
            <a:off x="3657600" y="228600"/>
            <a:ext cx="6781800" cy="6269038"/>
          </a:xfrm>
          <a:prstGeom prst="rect">
            <a:avLst/>
          </a:prstGeom>
          <a:noFill/>
          <a:ln w="9525">
            <a:noFill/>
            <a:miter lim="800000"/>
            <a:headEnd/>
            <a:tailEnd/>
          </a:ln>
        </p:spPr>
      </p:pic>
      <p:sp>
        <p:nvSpPr>
          <p:cNvPr id="4" name="TextBox 3"/>
          <p:cNvSpPr txBox="1"/>
          <p:nvPr/>
        </p:nvSpPr>
        <p:spPr>
          <a:xfrm>
            <a:off x="1676400" y="5420420"/>
            <a:ext cx="1752600" cy="954107"/>
          </a:xfrm>
          <a:prstGeom prst="rect">
            <a:avLst/>
          </a:prstGeom>
          <a:noFill/>
        </p:spPr>
        <p:txBody>
          <a:bodyPr>
            <a:spAutoFit/>
          </a:bodyPr>
          <a:lstStyle/>
          <a:p>
            <a:pPr algn="ctr" fontAlgn="auto">
              <a:spcBef>
                <a:spcPts val="0"/>
              </a:spcBef>
              <a:spcAft>
                <a:spcPts val="0"/>
              </a:spcAft>
              <a:defRPr/>
            </a:pPr>
            <a:r>
              <a:rPr lang="en-US" sz="1400" dirty="0">
                <a:solidFill>
                  <a:schemeClr val="tx1">
                    <a:lumMod val="85000"/>
                  </a:schemeClr>
                </a:solidFill>
                <a:latin typeface="+mn-lt"/>
                <a:cs typeface="+mn-cs"/>
              </a:rPr>
              <a:t>Beating  Swords  into Plowshares</a:t>
            </a:r>
          </a:p>
          <a:p>
            <a:pPr algn="ctr" fontAlgn="auto">
              <a:spcBef>
                <a:spcPts val="0"/>
              </a:spcBef>
              <a:spcAft>
                <a:spcPts val="0"/>
              </a:spcAft>
              <a:defRPr/>
            </a:pPr>
            <a:endParaRPr lang="en-US" sz="1400" dirty="0">
              <a:solidFill>
                <a:schemeClr val="tx1">
                  <a:lumMod val="85000"/>
                </a:schemeClr>
              </a:solidFill>
              <a:latin typeface="+mn-lt"/>
              <a:cs typeface="+mn-cs"/>
            </a:endParaRPr>
          </a:p>
          <a:p>
            <a:pPr algn="ctr" fontAlgn="auto">
              <a:spcBef>
                <a:spcPts val="0"/>
              </a:spcBef>
              <a:spcAft>
                <a:spcPts val="0"/>
              </a:spcAft>
              <a:defRPr/>
            </a:pPr>
            <a:r>
              <a:rPr lang="en-US" sz="1400" dirty="0">
                <a:solidFill>
                  <a:schemeClr val="tx1">
                    <a:lumMod val="85000"/>
                  </a:schemeClr>
                </a:solidFill>
                <a:latin typeface="+mn-lt"/>
                <a:cs typeface="+mn-cs"/>
              </a:rPr>
              <a:t>Amiens Cathedral</a:t>
            </a:r>
          </a:p>
        </p:txBody>
      </p:sp>
    </p:spTree>
  </p:cSld>
  <p:clrMapOvr>
    <a:masterClrMapping/>
  </p:clrMapOvr>
  <p:transition advClick="0" advTm="8000"/>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Title: Spears Are Beaten into Pruning Hooks&#10;[Click for larger image view]"/>
          <p:cNvPicPr preferRelativeResize="0">
            <a:picLocks noChangeAspect="1" noChangeArrowheads="1"/>
          </p:cNvPicPr>
          <p:nvPr/>
        </p:nvPicPr>
        <p:blipFill rotWithShape="1">
          <a:blip r:embed="rId2" cstate="email">
            <a:lum bright="10000" contrast="20000"/>
            <a:extLst>
              <a:ext uri="{28A0092B-C50C-407E-A947-70E740481C1C}">
                <a14:useLocalDpi xmlns:a14="http://schemas.microsoft.com/office/drawing/2010/main"/>
              </a:ext>
            </a:extLst>
          </a:blip>
          <a:srcRect/>
          <a:stretch/>
        </p:blipFill>
        <p:spPr bwMode="auto">
          <a:xfrm>
            <a:off x="3733800" y="76200"/>
            <a:ext cx="6858000" cy="6629400"/>
          </a:xfrm>
          <a:prstGeom prst="rect">
            <a:avLst/>
          </a:prstGeom>
          <a:noFill/>
          <a:ln w="9525">
            <a:noFill/>
            <a:miter lim="800000"/>
            <a:headEnd/>
            <a:tailEnd/>
          </a:ln>
        </p:spPr>
      </p:pic>
      <p:sp>
        <p:nvSpPr>
          <p:cNvPr id="3" name="TextBox 2"/>
          <p:cNvSpPr txBox="1"/>
          <p:nvPr/>
        </p:nvSpPr>
        <p:spPr>
          <a:xfrm>
            <a:off x="1653540" y="5334001"/>
            <a:ext cx="1905000" cy="1015663"/>
          </a:xfrm>
          <a:prstGeom prst="rect">
            <a:avLst/>
          </a:prstGeom>
          <a:noFill/>
        </p:spPr>
        <p:txBody>
          <a:bodyPr>
            <a:spAutoFit/>
          </a:bodyPr>
          <a:lstStyle/>
          <a:p>
            <a:pPr algn="ctr" fontAlgn="auto">
              <a:spcBef>
                <a:spcPts val="0"/>
              </a:spcBef>
              <a:spcAft>
                <a:spcPts val="0"/>
              </a:spcAft>
              <a:defRPr/>
            </a:pPr>
            <a:r>
              <a:rPr lang="en-US" sz="1600" dirty="0">
                <a:solidFill>
                  <a:schemeClr val="tx1">
                    <a:lumMod val="85000"/>
                  </a:schemeClr>
                </a:solidFill>
                <a:latin typeface="+mn-lt"/>
                <a:cs typeface="+mn-cs"/>
              </a:rPr>
              <a:t>…</a:t>
            </a:r>
            <a:r>
              <a:rPr lang="en-US" sz="1400" dirty="0">
                <a:solidFill>
                  <a:schemeClr val="tx1">
                    <a:lumMod val="85000"/>
                  </a:schemeClr>
                </a:solidFill>
                <a:latin typeface="+mn-lt"/>
                <a:cs typeface="+mn-cs"/>
              </a:rPr>
              <a:t>and Spears Into Pruning Hooks</a:t>
            </a:r>
            <a:endParaRPr lang="en-US" sz="1600" dirty="0">
              <a:solidFill>
                <a:schemeClr val="tx1">
                  <a:lumMod val="85000"/>
                </a:schemeClr>
              </a:solidFill>
              <a:latin typeface="+mn-lt"/>
              <a:cs typeface="+mn-cs"/>
            </a:endParaRPr>
          </a:p>
          <a:p>
            <a:pPr algn="ctr" fontAlgn="auto">
              <a:spcBef>
                <a:spcPts val="0"/>
              </a:spcBef>
              <a:spcAft>
                <a:spcPts val="0"/>
              </a:spcAft>
              <a:defRPr/>
            </a:pPr>
            <a:endParaRPr lang="en-US" sz="1600" dirty="0">
              <a:solidFill>
                <a:schemeClr val="tx1">
                  <a:lumMod val="85000"/>
                </a:schemeClr>
              </a:solidFill>
              <a:latin typeface="+mn-lt"/>
              <a:cs typeface="+mn-cs"/>
            </a:endParaRPr>
          </a:p>
          <a:p>
            <a:pPr algn="ctr" fontAlgn="auto">
              <a:spcBef>
                <a:spcPts val="0"/>
              </a:spcBef>
              <a:spcAft>
                <a:spcPts val="0"/>
              </a:spcAft>
              <a:defRPr/>
            </a:pPr>
            <a:r>
              <a:rPr lang="en-US" sz="1400" dirty="0">
                <a:solidFill>
                  <a:schemeClr val="tx1">
                    <a:lumMod val="85000"/>
                  </a:schemeClr>
                </a:solidFill>
                <a:latin typeface="+mn-lt"/>
                <a:cs typeface="+mn-cs"/>
              </a:rPr>
              <a:t>Amiens Cathedral</a:t>
            </a:r>
          </a:p>
        </p:txBody>
      </p:sp>
    </p:spTree>
  </p:cSld>
  <p:clrMapOvr>
    <a:masterClrMapping/>
  </p:clrMapOvr>
  <p:transition advClick="0" advTm="8000"/>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1"/>
          <p:cNvSpPr>
            <a:spLocks noChangeArrowheads="1"/>
          </p:cNvSpPr>
          <p:nvPr/>
        </p:nvSpPr>
        <p:spPr bwMode="auto">
          <a:xfrm>
            <a:off x="3048000" y="1905001"/>
            <a:ext cx="7010400" cy="1200329"/>
          </a:xfrm>
          <a:prstGeom prst="rect">
            <a:avLst/>
          </a:prstGeom>
          <a:noFill/>
          <a:ln w="9525">
            <a:noFill/>
            <a:miter lim="800000"/>
            <a:headEnd/>
            <a:tailEnd/>
          </a:ln>
        </p:spPr>
        <p:txBody>
          <a:bodyPr wrap="square" lIns="91440" tIns="45720" rIns="91440" bIns="45720" anchor="t">
            <a:spAutoFit/>
          </a:bodyPr>
          <a:lstStyle/>
          <a:p>
            <a:r>
              <a:rPr lang="en-US" sz="3600" dirty="0">
                <a:latin typeface="Calibri"/>
                <a:ea typeface="Calibri"/>
                <a:cs typeface="Arial"/>
              </a:rPr>
              <a:t>…nation shall not lift up sword against nation...</a:t>
            </a:r>
          </a:p>
        </p:txBody>
      </p:sp>
      <p:sp>
        <p:nvSpPr>
          <p:cNvPr id="3075" name="Rectangle 2"/>
          <p:cNvSpPr>
            <a:spLocks noChangeArrowheads="1"/>
          </p:cNvSpPr>
          <p:nvPr/>
        </p:nvSpPr>
        <p:spPr bwMode="auto">
          <a:xfrm>
            <a:off x="7239000" y="4114800"/>
            <a:ext cx="1511300" cy="400050"/>
          </a:xfrm>
          <a:prstGeom prst="rect">
            <a:avLst/>
          </a:prstGeom>
          <a:noFill/>
          <a:ln w="9525">
            <a:noFill/>
            <a:miter lim="800000"/>
            <a:headEnd/>
            <a:tailEnd/>
          </a:ln>
        </p:spPr>
        <p:txBody>
          <a:bodyPr>
            <a:spAutoFit/>
          </a:bodyPr>
          <a:lstStyle/>
          <a:p>
            <a:r>
              <a:rPr lang="en-US" sz="2000" dirty="0">
                <a:latin typeface="Calibri" pitchFamily="34" charset="0"/>
              </a:rPr>
              <a:t>Isaiah 2:4c</a:t>
            </a:r>
          </a:p>
        </p:txBody>
      </p:sp>
    </p:spTree>
    <p:extLst>
      <p:ext uri="{BB962C8B-B14F-4D97-AF65-F5344CB8AC3E}">
        <p14:creationId xmlns:p14="http://schemas.microsoft.com/office/powerpoint/2010/main" val="4132626491"/>
      </p:ext>
    </p:extLst>
  </p:cSld>
  <p:clrMapOvr>
    <a:masterClrMapping/>
  </p:clrMapOvr>
  <p:transition advClick="0" advTm="8000"/>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626870" y="6107668"/>
            <a:ext cx="8938260" cy="307777"/>
          </a:xfrm>
          <a:prstGeom prst="rect">
            <a:avLst/>
          </a:prstGeom>
          <a:noFill/>
        </p:spPr>
        <p:txBody>
          <a:bodyPr wrap="square">
            <a:spAutoFit/>
          </a:bodyPr>
          <a:lstStyle/>
          <a:p>
            <a:pPr algn="ctr" fontAlgn="auto">
              <a:spcBef>
                <a:spcPts val="0"/>
              </a:spcBef>
              <a:spcAft>
                <a:spcPts val="0"/>
              </a:spcAft>
              <a:defRPr/>
            </a:pPr>
            <a:r>
              <a:rPr lang="en-US" sz="1400" dirty="0">
                <a:solidFill>
                  <a:schemeClr val="tx1">
                    <a:lumMod val="85000"/>
                  </a:schemeClr>
                </a:solidFill>
                <a:latin typeface="+mn-lt"/>
                <a:cs typeface="+mn-cs"/>
              </a:rPr>
              <a:t>Nobel Peace Prize recipients on sections of former Berlin Wall  --  Victor </a:t>
            </a:r>
            <a:r>
              <a:rPr lang="en-US" sz="1400" dirty="0" err="1">
                <a:solidFill>
                  <a:schemeClr val="tx1">
                    <a:lumMod val="85000"/>
                  </a:schemeClr>
                </a:solidFill>
                <a:latin typeface="+mn-lt"/>
                <a:cs typeface="+mn-cs"/>
              </a:rPr>
              <a:t>Landeta</a:t>
            </a:r>
            <a:r>
              <a:rPr lang="en-US" sz="1400" dirty="0">
                <a:solidFill>
                  <a:schemeClr val="tx1">
                    <a:lumMod val="85000"/>
                  </a:schemeClr>
                </a:solidFill>
                <a:latin typeface="+mn-lt"/>
                <a:cs typeface="+mn-cs"/>
              </a:rPr>
              <a:t> aka </a:t>
            </a:r>
            <a:r>
              <a:rPr lang="en-US" sz="1400" dirty="0" err="1">
                <a:solidFill>
                  <a:schemeClr val="tx1">
                    <a:lumMod val="85000"/>
                  </a:schemeClr>
                </a:solidFill>
                <a:latin typeface="+mn-lt"/>
                <a:cs typeface="+mn-cs"/>
              </a:rPr>
              <a:t>Aum</a:t>
            </a:r>
            <a:endParaRPr lang="en-US" sz="1400" dirty="0">
              <a:solidFill>
                <a:schemeClr val="tx1">
                  <a:lumMod val="85000"/>
                </a:schemeClr>
              </a:solidFill>
              <a:latin typeface="+mn-lt"/>
              <a:cs typeface="+mn-cs"/>
            </a:endParaRPr>
          </a:p>
        </p:txBody>
      </p:sp>
      <p:pic>
        <p:nvPicPr>
          <p:cNvPr id="2" name="Picture 1">
            <a:extLst>
              <a:ext uri="{FF2B5EF4-FFF2-40B4-BE49-F238E27FC236}">
                <a16:creationId xmlns:a16="http://schemas.microsoft.com/office/drawing/2014/main" id="{BD5056A5-0A9F-47CA-B08F-07E979498486}"/>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10000"/>
                    </a14:imgEffect>
                    <a14:imgEffect>
                      <a14:brightnessContrast bright="10000" contrast="5000"/>
                    </a14:imgEffect>
                  </a14:imgLayer>
                </a14:imgProps>
              </a:ext>
            </a:extLst>
          </a:blip>
          <a:stretch>
            <a:fillRect/>
          </a:stretch>
        </p:blipFill>
        <p:spPr>
          <a:xfrm>
            <a:off x="1524000" y="609600"/>
            <a:ext cx="9110402" cy="5010721"/>
          </a:xfrm>
          <a:prstGeom prst="rect">
            <a:avLst/>
          </a:prstGeom>
        </p:spPr>
      </p:pic>
    </p:spTree>
    <p:extLst>
      <p:ext uri="{BB962C8B-B14F-4D97-AF65-F5344CB8AC3E}">
        <p14:creationId xmlns:p14="http://schemas.microsoft.com/office/powerpoint/2010/main" val="3866528287"/>
      </p:ext>
    </p:extLst>
  </p:cSld>
  <p:clrMapOvr>
    <a:masterClrMapping/>
  </p:clrMapOvr>
  <p:transition advClick="0" advTm="8000"/>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1"/>
          <p:cNvSpPr>
            <a:spLocks noChangeArrowheads="1"/>
          </p:cNvSpPr>
          <p:nvPr/>
        </p:nvSpPr>
        <p:spPr bwMode="auto">
          <a:xfrm>
            <a:off x="3048000" y="1958976"/>
            <a:ext cx="6505575" cy="3170099"/>
          </a:xfrm>
          <a:prstGeom prst="rect">
            <a:avLst/>
          </a:prstGeom>
          <a:noFill/>
          <a:ln w="9525">
            <a:noFill/>
            <a:miter lim="800000"/>
            <a:headEnd/>
            <a:tailEnd/>
          </a:ln>
        </p:spPr>
        <p:txBody>
          <a:bodyPr wrap="square" lIns="91440" tIns="45720" rIns="91440" bIns="45720" anchor="t">
            <a:spAutoFit/>
          </a:bodyPr>
          <a:lstStyle/>
          <a:p>
            <a:r>
              <a:rPr lang="en-US" sz="3600" dirty="0">
                <a:latin typeface="Calibri"/>
                <a:ea typeface="Calibri"/>
                <a:cs typeface="Arial"/>
              </a:rPr>
              <a:t>"Peace be within your walls, </a:t>
            </a:r>
          </a:p>
          <a:p>
            <a:r>
              <a:rPr lang="en-US" sz="3600" dirty="0">
                <a:latin typeface="Calibri"/>
                <a:ea typeface="Calibri"/>
                <a:cs typeface="Arial"/>
              </a:rPr>
              <a:t>and security within your towers." … "Peace be within you."</a:t>
            </a:r>
          </a:p>
          <a:p>
            <a:r>
              <a:rPr lang="en-US" sz="3600" dirty="0">
                <a:latin typeface="Calibri" pitchFamily="34" charset="0"/>
              </a:rPr>
              <a:t>			</a:t>
            </a:r>
          </a:p>
          <a:p>
            <a:r>
              <a:rPr lang="en-US" sz="2000" dirty="0">
                <a:latin typeface="Calibri"/>
                <a:ea typeface="Calibri"/>
                <a:cs typeface="Arial"/>
              </a:rPr>
              <a:t>				Psalm 122:7, 8b</a:t>
            </a:r>
            <a:br>
              <a:rPr lang="en-US" sz="3600" dirty="0">
                <a:latin typeface="Calibri" pitchFamily="34" charset="0"/>
              </a:rPr>
            </a:br>
            <a:endParaRPr lang="en-US" sz="3600" dirty="0">
              <a:latin typeface="Calibri" pitchFamily="34" charset="0"/>
            </a:endParaRPr>
          </a:p>
        </p:txBody>
      </p:sp>
    </p:spTree>
  </p:cSld>
  <p:clrMapOvr>
    <a:masterClrMapping/>
  </p:clrMapOvr>
  <p:transition advClick="0" advTm="8000"/>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Title: Paz -- Peace&#10;[Click for larger image view]"/>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4191001" y="533400"/>
            <a:ext cx="6164693" cy="5867400"/>
          </a:xfrm>
          <a:prstGeom prst="rect">
            <a:avLst/>
          </a:prstGeom>
          <a:noFill/>
          <a:ln w="9525">
            <a:noFill/>
            <a:miter lim="800000"/>
            <a:headEnd/>
            <a:tailEnd/>
          </a:ln>
        </p:spPr>
      </p:pic>
      <p:sp>
        <p:nvSpPr>
          <p:cNvPr id="3" name="TextBox 2"/>
          <p:cNvSpPr txBox="1"/>
          <p:nvPr/>
        </p:nvSpPr>
        <p:spPr>
          <a:xfrm>
            <a:off x="2057401" y="5486400"/>
            <a:ext cx="2133600" cy="1015663"/>
          </a:xfrm>
          <a:prstGeom prst="rect">
            <a:avLst/>
          </a:prstGeom>
          <a:noFill/>
        </p:spPr>
        <p:txBody>
          <a:bodyPr wrap="square">
            <a:spAutoFit/>
          </a:bodyPr>
          <a:lstStyle/>
          <a:p>
            <a:pPr algn="ctr" fontAlgn="auto">
              <a:spcBef>
                <a:spcPts val="0"/>
              </a:spcBef>
              <a:spcAft>
                <a:spcPts val="0"/>
              </a:spcAft>
              <a:defRPr/>
            </a:pPr>
            <a:r>
              <a:rPr lang="en-US" sz="1200" dirty="0">
                <a:solidFill>
                  <a:schemeClr val="tx1">
                    <a:lumMod val="85000"/>
                  </a:schemeClr>
                </a:solidFill>
                <a:latin typeface="+mn-lt"/>
                <a:cs typeface="+mn-cs"/>
              </a:rPr>
              <a:t>Paz = Peace</a:t>
            </a:r>
          </a:p>
          <a:p>
            <a:pPr algn="ctr" fontAlgn="auto">
              <a:spcBef>
                <a:spcPts val="0"/>
              </a:spcBef>
              <a:spcAft>
                <a:spcPts val="0"/>
              </a:spcAft>
              <a:defRPr/>
            </a:pPr>
            <a:endParaRPr lang="en-US" sz="1200" dirty="0">
              <a:solidFill>
                <a:schemeClr val="tx1">
                  <a:lumMod val="85000"/>
                </a:schemeClr>
              </a:solidFill>
              <a:latin typeface="+mn-lt"/>
              <a:cs typeface="+mn-cs"/>
            </a:endParaRPr>
          </a:p>
          <a:p>
            <a:pPr algn="ctr" fontAlgn="auto">
              <a:spcBef>
                <a:spcPts val="0"/>
              </a:spcBef>
              <a:spcAft>
                <a:spcPts val="0"/>
              </a:spcAft>
              <a:defRPr/>
            </a:pPr>
            <a:r>
              <a:rPr lang="en-US" sz="1200" dirty="0">
                <a:solidFill>
                  <a:schemeClr val="tx1">
                    <a:lumMod val="85000"/>
                  </a:schemeClr>
                </a:solidFill>
                <a:latin typeface="+mn-lt"/>
                <a:cs typeface="+mn-cs"/>
              </a:rPr>
              <a:t>online image posted to Wikimedia</a:t>
            </a:r>
          </a:p>
          <a:p>
            <a:pPr algn="ctr" fontAlgn="auto">
              <a:spcBef>
                <a:spcPts val="0"/>
              </a:spcBef>
              <a:spcAft>
                <a:spcPts val="0"/>
              </a:spcAft>
              <a:defRPr/>
            </a:pPr>
            <a:r>
              <a:rPr lang="en-US" sz="1200" dirty="0">
                <a:solidFill>
                  <a:schemeClr val="tx1">
                    <a:lumMod val="85000"/>
                  </a:schemeClr>
                </a:solidFill>
                <a:latin typeface="+mn-lt"/>
                <a:cs typeface="+mn-cs"/>
              </a:rPr>
              <a:t>Tunisia</a:t>
            </a:r>
          </a:p>
        </p:txBody>
      </p:sp>
    </p:spTree>
  </p:cSld>
  <p:clrMapOvr>
    <a:masterClrMapping/>
  </p:clrMapOvr>
  <p:transition advClick="0" advTm="8000"/>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Title: Tile from Peace Wall in Hamilton, New Zealand&#10;[Click for larger image view]"/>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514601" y="457201"/>
            <a:ext cx="7248525" cy="5438775"/>
          </a:xfrm>
          <a:prstGeom prst="rect">
            <a:avLst/>
          </a:prstGeom>
          <a:noFill/>
          <a:ln w="9525">
            <a:noFill/>
            <a:miter lim="800000"/>
            <a:headEnd/>
            <a:tailEnd/>
          </a:ln>
        </p:spPr>
      </p:pic>
      <p:sp>
        <p:nvSpPr>
          <p:cNvPr id="3" name="TextBox 2"/>
          <p:cNvSpPr txBox="1"/>
          <p:nvPr/>
        </p:nvSpPr>
        <p:spPr>
          <a:xfrm>
            <a:off x="2209800" y="6260068"/>
            <a:ext cx="7772400" cy="307777"/>
          </a:xfrm>
          <a:prstGeom prst="rect">
            <a:avLst/>
          </a:prstGeom>
          <a:noFill/>
        </p:spPr>
        <p:txBody>
          <a:bodyPr>
            <a:spAutoFit/>
          </a:bodyPr>
          <a:lstStyle/>
          <a:p>
            <a:pPr algn="ctr" fontAlgn="auto">
              <a:spcBef>
                <a:spcPts val="0"/>
              </a:spcBef>
              <a:spcAft>
                <a:spcPts val="0"/>
              </a:spcAft>
              <a:defRPr/>
            </a:pPr>
            <a:r>
              <a:rPr lang="en-US" sz="1400" dirty="0">
                <a:solidFill>
                  <a:schemeClr val="tx1">
                    <a:lumMod val="85000"/>
                  </a:schemeClr>
                </a:solidFill>
                <a:latin typeface="+mn-lt"/>
                <a:cs typeface="+mn-cs"/>
              </a:rPr>
              <a:t>Shalom – Peace Wall    --   Hamilton, New Zealand</a:t>
            </a:r>
          </a:p>
        </p:txBody>
      </p:sp>
    </p:spTree>
  </p:cSld>
  <p:clrMapOvr>
    <a:masterClrMapping/>
  </p:clrMapOvr>
  <p:transition advClick="0" advTm="8000"/>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675</TotalTime>
  <Words>729</Words>
  <Application>Microsoft Office PowerPoint</Application>
  <PresentationFormat>Widescreen</PresentationFormat>
  <Paragraphs>72</Paragraphs>
  <Slides>25</Slides>
  <Notes>1</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Theme</vt:lpstr>
      <vt:lpstr>First Sunday of Advent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Credits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Anne</dc:creator>
  <cp:lastModifiedBy>Lew, Charlotte Yuh</cp:lastModifiedBy>
  <cp:revision>260</cp:revision>
  <dcterms:created xsi:type="dcterms:W3CDTF">2016-06-23T15:06:15Z</dcterms:created>
  <dcterms:modified xsi:type="dcterms:W3CDTF">2025-09-23T15:24:53Z</dcterms:modified>
</cp:coreProperties>
</file>